
<file path=[Content_Types].xml><?xml version="1.0" encoding="utf-8"?>
<Types xmlns="http://schemas.openxmlformats.org/package/2006/content-types">
  <Default Extension="bin" ContentType="video/unknown"/>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68" r:id="rId3"/>
    <p:sldId id="265" r:id="rId4"/>
    <p:sldId id="264" r:id="rId5"/>
    <p:sldId id="266" r:id="rId6"/>
    <p:sldId id="267" r:id="rId7"/>
    <p:sldId id="269" r:id="rId8"/>
    <p:sldId id="270" r:id="rId9"/>
    <p:sldId id="274" r:id="rId10"/>
    <p:sldId id="272" r:id="rId11"/>
    <p:sldId id="273" r:id="rId12"/>
    <p:sldId id="275" r:id="rId13"/>
    <p:sldId id="277" r:id="rId14"/>
    <p:sldId id="276" r:id="rId15"/>
    <p:sldId id="278" r:id="rId16"/>
    <p:sldId id="280" r:id="rId17"/>
    <p:sldId id="281" r:id="rId18"/>
    <p:sldId id="322" r:id="rId19"/>
    <p:sldId id="312" r:id="rId20"/>
    <p:sldId id="327" r:id="rId21"/>
    <p:sldId id="332" r:id="rId22"/>
    <p:sldId id="283" r:id="rId23"/>
    <p:sldId id="284" r:id="rId24"/>
    <p:sldId id="316" r:id="rId25"/>
    <p:sldId id="318" r:id="rId26"/>
    <p:sldId id="334" r:id="rId27"/>
    <p:sldId id="335" r:id="rId28"/>
    <p:sldId id="333" r:id="rId29"/>
    <p:sldId id="282" r:id="rId30"/>
    <p:sldId id="287" r:id="rId31"/>
    <p:sldId id="286" r:id="rId32"/>
    <p:sldId id="289" r:id="rId33"/>
    <p:sldId id="304" r:id="rId34"/>
    <p:sldId id="305" r:id="rId35"/>
    <p:sldId id="306" r:id="rId36"/>
    <p:sldId id="309" r:id="rId37"/>
    <p:sldId id="310" r:id="rId38"/>
    <p:sldId id="311" r:id="rId39"/>
    <p:sldId id="291" r:id="rId40"/>
    <p:sldId id="293" r:id="rId41"/>
    <p:sldId id="294" r:id="rId42"/>
    <p:sldId id="319" r:id="rId43"/>
    <p:sldId id="336" r:id="rId44"/>
    <p:sldId id="320" r:id="rId45"/>
    <p:sldId id="323" r:id="rId46"/>
    <p:sldId id="329" r:id="rId47"/>
    <p:sldId id="321" r:id="rId48"/>
    <p:sldId id="331" r:id="rId49"/>
    <p:sldId id="326" r:id="rId50"/>
    <p:sldId id="297" r:id="rId51"/>
    <p:sldId id="296" r:id="rId52"/>
    <p:sldId id="29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6007"/>
    <a:srgbClr val="4E980A"/>
    <a:srgbClr val="C8FF16"/>
    <a:srgbClr val="5941FF"/>
    <a:srgbClr val="FFF6DE"/>
    <a:srgbClr val="F1F1F1"/>
    <a:srgbClr val="5D5D5D"/>
    <a:srgbClr val="9DDE8B"/>
    <a:srgbClr val="ECECEC"/>
    <a:srgbClr val="40A5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342D63-5973-AC88-7575-82FB88FF3EE8}" v="2" dt="2024-05-28T16:10:54.574"/>
    <p1510:client id="{15BBC7E1-541D-62C1-C8E1-EDF7D54D08A6}" v="1142" dt="2024-05-28T11:11:04.930"/>
    <p1510:client id="{1674896B-7532-5CCE-89F0-D90CE92BAEC3}" v="887" dt="2024-05-28T09:29:58.141"/>
    <p1510:client id="{1C716A96-ECDA-1EFA-E026-EF3D76DFEC1A}" v="408" dt="2024-05-29T03:24:57.572"/>
    <p1510:client id="{73F63C04-97EC-5A57-A255-3F4EDFDC98F1}" v="10" dt="2024-05-28T15:43:25.685"/>
    <p1510:client id="{A039C308-6F07-853A-79EE-1E76F03937B1}" v="30" dt="2024-05-28T08:18:04.029"/>
    <p1510:client id="{A10C0BBE-0CC9-4654-A266-DF6E295C27CB}" v="3246" dt="2024-05-29T03:21:04.062"/>
    <p1510:client id="{DBA7682A-2D35-B310-D263-795BD72D29B0}" v="2902" dt="2024-05-29T01:19:32.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ười dùng Khách" userId="S::urn:spo:anon#ed824acb5c9554aa7ceb35621c0ef2993ce10be39dfd1be1f07301fdbc4cac15::" providerId="AD" clId="Web-{73F63C04-97EC-5A57-A255-3F4EDFDC98F1}"/>
    <pc:docChg chg="modSld">
      <pc:chgData name="Người dùng Khách" userId="S::urn:spo:anon#ed824acb5c9554aa7ceb35621c0ef2993ce10be39dfd1be1f07301fdbc4cac15::" providerId="AD" clId="Web-{73F63C04-97EC-5A57-A255-3F4EDFDC98F1}" dt="2024-05-28T15:43:18.966" v="8" actId="20577"/>
      <pc:docMkLst>
        <pc:docMk/>
      </pc:docMkLst>
      <pc:sldChg chg="modSp">
        <pc:chgData name="Người dùng Khách" userId="S::urn:spo:anon#ed824acb5c9554aa7ceb35621c0ef2993ce10be39dfd1be1f07301fdbc4cac15::" providerId="AD" clId="Web-{73F63C04-97EC-5A57-A255-3F4EDFDC98F1}" dt="2024-05-28T15:43:18.966" v="8" actId="20577"/>
        <pc:sldMkLst>
          <pc:docMk/>
          <pc:sldMk cId="1405295200" sldId="267"/>
        </pc:sldMkLst>
        <pc:spChg chg="mod">
          <ac:chgData name="Người dùng Khách" userId="S::urn:spo:anon#ed824acb5c9554aa7ceb35621c0ef2993ce10be39dfd1be1f07301fdbc4cac15::" providerId="AD" clId="Web-{73F63C04-97EC-5A57-A255-3F4EDFDC98F1}" dt="2024-05-28T15:43:18.966" v="8" actId="20577"/>
          <ac:spMkLst>
            <pc:docMk/>
            <pc:sldMk cId="1405295200" sldId="267"/>
            <ac:spMk id="12" creationId="{885CA867-2E57-CBB3-D92B-D05E2AAA0187}"/>
          </ac:spMkLst>
        </pc:spChg>
      </pc:sldChg>
    </pc:docChg>
  </pc:docChgLst>
  <pc:docChgLst>
    <pc:chgData name="Guest User" userId="S::urn:spo:anon#ed824acb5c9554aa7ceb35621c0ef2993ce10be39dfd1be1f07301fdbc4cac15::" providerId="AD" clId="Web-{DBA7682A-2D35-B310-D263-795BD72D29B0}"/>
    <pc:docChg chg="addSld delSld modSld sldOrd">
      <pc:chgData name="Guest User" userId="S::urn:spo:anon#ed824acb5c9554aa7ceb35621c0ef2993ce10be39dfd1be1f07301fdbc4cac15::" providerId="AD" clId="Web-{DBA7682A-2D35-B310-D263-795BD72D29B0}" dt="2024-05-29T01:19:32.970" v="2019"/>
      <pc:docMkLst>
        <pc:docMk/>
      </pc:docMkLst>
      <pc:sldChg chg="modSp">
        <pc:chgData name="Guest User" userId="S::urn:spo:anon#ed824acb5c9554aa7ceb35621c0ef2993ce10be39dfd1be1f07301fdbc4cac15::" providerId="AD" clId="Web-{DBA7682A-2D35-B310-D263-795BD72D29B0}" dt="2024-05-29T01:12:21.450" v="1974" actId="20577"/>
        <pc:sldMkLst>
          <pc:docMk/>
          <pc:sldMk cId="1228949323" sldId="256"/>
        </pc:sldMkLst>
        <pc:spChg chg="mod">
          <ac:chgData name="Guest User" userId="S::urn:spo:anon#ed824acb5c9554aa7ceb35621c0ef2993ce10be39dfd1be1f07301fdbc4cac15::" providerId="AD" clId="Web-{DBA7682A-2D35-B310-D263-795BD72D29B0}" dt="2024-05-29T01:12:21.450" v="1974" actId="20577"/>
          <ac:spMkLst>
            <pc:docMk/>
            <pc:sldMk cId="1228949323" sldId="256"/>
            <ac:spMk id="26" creationId="{F6E46079-5C22-CAFA-6DA7-8400769EBFBA}"/>
          </ac:spMkLst>
        </pc:spChg>
      </pc:sldChg>
      <pc:sldChg chg="modSp">
        <pc:chgData name="Guest User" userId="S::urn:spo:anon#ed824acb5c9554aa7ceb35621c0ef2993ce10be39dfd1be1f07301fdbc4cac15::" providerId="AD" clId="Web-{DBA7682A-2D35-B310-D263-795BD72D29B0}" dt="2024-05-28T14:36:23.114" v="2"/>
        <pc:sldMkLst>
          <pc:docMk/>
          <pc:sldMk cId="2078436046" sldId="264"/>
        </pc:sldMkLst>
        <pc:picChg chg="mod">
          <ac:chgData name="Guest User" userId="S::urn:spo:anon#ed824acb5c9554aa7ceb35621c0ef2993ce10be39dfd1be1f07301fdbc4cac15::" providerId="AD" clId="Web-{DBA7682A-2D35-B310-D263-795BD72D29B0}" dt="2024-05-28T14:36:23.114" v="2"/>
          <ac:picMkLst>
            <pc:docMk/>
            <pc:sldMk cId="2078436046" sldId="264"/>
            <ac:picMk id="11" creationId="{789601DB-BE68-8308-32C8-4820DE304DBC}"/>
          </ac:picMkLst>
        </pc:picChg>
      </pc:sldChg>
      <pc:sldChg chg="modSp">
        <pc:chgData name="Guest User" userId="S::urn:spo:anon#ed824acb5c9554aa7ceb35621c0ef2993ce10be39dfd1be1f07301fdbc4cac15::" providerId="AD" clId="Web-{DBA7682A-2D35-B310-D263-795BD72D29B0}" dt="2024-05-29T01:13:05.732" v="1996" actId="20577"/>
        <pc:sldMkLst>
          <pc:docMk/>
          <pc:sldMk cId="1405295200" sldId="267"/>
        </pc:sldMkLst>
        <pc:spChg chg="mod">
          <ac:chgData name="Guest User" userId="S::urn:spo:anon#ed824acb5c9554aa7ceb35621c0ef2993ce10be39dfd1be1f07301fdbc4cac15::" providerId="AD" clId="Web-{DBA7682A-2D35-B310-D263-795BD72D29B0}" dt="2024-05-29T01:13:05.466" v="1978" actId="20577"/>
          <ac:spMkLst>
            <pc:docMk/>
            <pc:sldMk cId="1405295200" sldId="267"/>
            <ac:spMk id="2" creationId="{726982AF-1B33-123F-A130-74649A24B06D}"/>
          </ac:spMkLst>
        </pc:spChg>
        <pc:spChg chg="mod">
          <ac:chgData name="Guest User" userId="S::urn:spo:anon#ed824acb5c9554aa7ceb35621c0ef2993ce10be39dfd1be1f07301fdbc4cac15::" providerId="AD" clId="Web-{DBA7682A-2D35-B310-D263-795BD72D29B0}" dt="2024-05-29T01:13:05.435" v="1976" actId="20577"/>
          <ac:spMkLst>
            <pc:docMk/>
            <pc:sldMk cId="1405295200" sldId="267"/>
            <ac:spMk id="3" creationId="{3D3924BA-6D36-C391-82B5-1BC22A27A98E}"/>
          </ac:spMkLst>
        </pc:spChg>
        <pc:spChg chg="mod">
          <ac:chgData name="Guest User" userId="S::urn:spo:anon#ed824acb5c9554aa7ceb35621c0ef2993ce10be39dfd1be1f07301fdbc4cac15::" providerId="AD" clId="Web-{DBA7682A-2D35-B310-D263-795BD72D29B0}" dt="2024-05-29T01:13:05.451" v="1977" actId="20577"/>
          <ac:spMkLst>
            <pc:docMk/>
            <pc:sldMk cId="1405295200" sldId="267"/>
            <ac:spMk id="4" creationId="{9053F9DE-7061-8777-4F53-0A54F03DDACC}"/>
          </ac:spMkLst>
        </pc:spChg>
        <pc:spChg chg="mod">
          <ac:chgData name="Guest User" userId="S::urn:spo:anon#ed824acb5c9554aa7ceb35621c0ef2993ce10be39dfd1be1f07301fdbc4cac15::" providerId="AD" clId="Web-{DBA7682A-2D35-B310-D263-795BD72D29B0}" dt="2024-05-29T01:13:05.638" v="1990" actId="20577"/>
          <ac:spMkLst>
            <pc:docMk/>
            <pc:sldMk cId="1405295200" sldId="267"/>
            <ac:spMk id="12" creationId="{885CA867-2E57-CBB3-D92B-D05E2AAA0187}"/>
          </ac:spMkLst>
        </pc:spChg>
        <pc:spChg chg="mod">
          <ac:chgData name="Guest User" userId="S::urn:spo:anon#ed824acb5c9554aa7ceb35621c0ef2993ce10be39dfd1be1f07301fdbc4cac15::" providerId="AD" clId="Web-{DBA7682A-2D35-B310-D263-795BD72D29B0}" dt="2024-05-29T01:13:05.654" v="1991" actId="20577"/>
          <ac:spMkLst>
            <pc:docMk/>
            <pc:sldMk cId="1405295200" sldId="267"/>
            <ac:spMk id="14" creationId="{C78CEF03-2953-125D-D500-5764182E357C}"/>
          </ac:spMkLst>
        </pc:spChg>
        <pc:spChg chg="mod">
          <ac:chgData name="Guest User" userId="S::urn:spo:anon#ed824acb5c9554aa7ceb35621c0ef2993ce10be39dfd1be1f07301fdbc4cac15::" providerId="AD" clId="Web-{DBA7682A-2D35-B310-D263-795BD72D29B0}" dt="2024-05-29T01:13:05.732" v="1996" actId="20577"/>
          <ac:spMkLst>
            <pc:docMk/>
            <pc:sldMk cId="1405295200" sldId="267"/>
            <ac:spMk id="15" creationId="{86593DBA-EDFE-80BB-666C-EE54D4F97A7E}"/>
          </ac:spMkLst>
        </pc:spChg>
        <pc:spChg chg="mod">
          <ac:chgData name="Guest User" userId="S::urn:spo:anon#ed824acb5c9554aa7ceb35621c0ef2993ce10be39dfd1be1f07301fdbc4cac15::" providerId="AD" clId="Web-{DBA7682A-2D35-B310-D263-795BD72D29B0}" dt="2024-05-29T01:13:05.669" v="1992" actId="20577"/>
          <ac:spMkLst>
            <pc:docMk/>
            <pc:sldMk cId="1405295200" sldId="267"/>
            <ac:spMk id="16" creationId="{2EF7066A-1744-3554-983E-68AEEFA54EAD}"/>
          </ac:spMkLst>
        </pc:spChg>
        <pc:spChg chg="mod">
          <ac:chgData name="Guest User" userId="S::urn:spo:anon#ed824acb5c9554aa7ceb35621c0ef2993ce10be39dfd1be1f07301fdbc4cac15::" providerId="AD" clId="Web-{DBA7682A-2D35-B310-D263-795BD72D29B0}" dt="2024-05-29T01:13:05.685" v="1993" actId="20577"/>
          <ac:spMkLst>
            <pc:docMk/>
            <pc:sldMk cId="1405295200" sldId="267"/>
            <ac:spMk id="17" creationId="{0AE0A07C-B4B9-1982-E64B-D498EC0BBF50}"/>
          </ac:spMkLst>
        </pc:spChg>
        <pc:spChg chg="mod">
          <ac:chgData name="Guest User" userId="S::urn:spo:anon#ed824acb5c9554aa7ceb35621c0ef2993ce10be39dfd1be1f07301fdbc4cac15::" providerId="AD" clId="Web-{DBA7682A-2D35-B310-D263-795BD72D29B0}" dt="2024-05-29T01:13:05.701" v="1994" actId="20577"/>
          <ac:spMkLst>
            <pc:docMk/>
            <pc:sldMk cId="1405295200" sldId="267"/>
            <ac:spMk id="18" creationId="{3CB5F983-56F5-AEC0-35E5-67CD3ABBC91E}"/>
          </ac:spMkLst>
        </pc:spChg>
        <pc:spChg chg="mod">
          <ac:chgData name="Guest User" userId="S::urn:spo:anon#ed824acb5c9554aa7ceb35621c0ef2993ce10be39dfd1be1f07301fdbc4cac15::" providerId="AD" clId="Web-{DBA7682A-2D35-B310-D263-795BD72D29B0}" dt="2024-05-29T01:13:05.716" v="1995" actId="20577"/>
          <ac:spMkLst>
            <pc:docMk/>
            <pc:sldMk cId="1405295200" sldId="267"/>
            <ac:spMk id="19" creationId="{989AC0D6-929E-46A6-962D-AB9BCDCD613A}"/>
          </ac:spMkLst>
        </pc:spChg>
        <pc:spChg chg="mod">
          <ac:chgData name="Guest User" userId="S::urn:spo:anon#ed824acb5c9554aa7ceb35621c0ef2993ce10be39dfd1be1f07301fdbc4cac15::" providerId="AD" clId="Web-{DBA7682A-2D35-B310-D263-795BD72D29B0}" dt="2024-05-29T01:13:05.482" v="1979" actId="20577"/>
          <ac:spMkLst>
            <pc:docMk/>
            <pc:sldMk cId="1405295200" sldId="267"/>
            <ac:spMk id="78" creationId="{00000000-0000-0000-0000-000000000000}"/>
          </ac:spMkLst>
        </pc:spChg>
        <pc:spChg chg="mod">
          <ac:chgData name="Guest User" userId="S::urn:spo:anon#ed824acb5c9554aa7ceb35621c0ef2993ce10be39dfd1be1f07301fdbc4cac15::" providerId="AD" clId="Web-{DBA7682A-2D35-B310-D263-795BD72D29B0}" dt="2024-05-29T01:13:05.513" v="1981" actId="20577"/>
          <ac:spMkLst>
            <pc:docMk/>
            <pc:sldMk cId="1405295200" sldId="267"/>
            <ac:spMk id="79" creationId="{00000000-0000-0000-0000-000000000000}"/>
          </ac:spMkLst>
        </pc:spChg>
        <pc:spChg chg="mod">
          <ac:chgData name="Guest User" userId="S::urn:spo:anon#ed824acb5c9554aa7ceb35621c0ef2993ce10be39dfd1be1f07301fdbc4cac15::" providerId="AD" clId="Web-{DBA7682A-2D35-B310-D263-795BD72D29B0}" dt="2024-05-29T01:13:05.513" v="1982" actId="20577"/>
          <ac:spMkLst>
            <pc:docMk/>
            <pc:sldMk cId="1405295200" sldId="267"/>
            <ac:spMk id="81" creationId="{00000000-0000-0000-0000-000000000000}"/>
          </ac:spMkLst>
        </pc:spChg>
        <pc:spChg chg="mod">
          <ac:chgData name="Guest User" userId="S::urn:spo:anon#ed824acb5c9554aa7ceb35621c0ef2993ce10be39dfd1be1f07301fdbc4cac15::" providerId="AD" clId="Web-{DBA7682A-2D35-B310-D263-795BD72D29B0}" dt="2024-05-29T01:13:05.529" v="1983" actId="20577"/>
          <ac:spMkLst>
            <pc:docMk/>
            <pc:sldMk cId="1405295200" sldId="267"/>
            <ac:spMk id="85" creationId="{00000000-0000-0000-0000-000000000000}"/>
          </ac:spMkLst>
        </pc:spChg>
        <pc:spChg chg="mod">
          <ac:chgData name="Guest User" userId="S::urn:spo:anon#ed824acb5c9554aa7ceb35621c0ef2993ce10be39dfd1be1f07301fdbc4cac15::" providerId="AD" clId="Web-{DBA7682A-2D35-B310-D263-795BD72D29B0}" dt="2024-05-29T01:13:05.544" v="1984" actId="20577"/>
          <ac:spMkLst>
            <pc:docMk/>
            <pc:sldMk cId="1405295200" sldId="267"/>
            <ac:spMk id="86" creationId="{00000000-0000-0000-0000-000000000000}"/>
          </ac:spMkLst>
        </pc:spChg>
        <pc:spChg chg="mod">
          <ac:chgData name="Guest User" userId="S::urn:spo:anon#ed824acb5c9554aa7ceb35621c0ef2993ce10be39dfd1be1f07301fdbc4cac15::" providerId="AD" clId="Web-{DBA7682A-2D35-B310-D263-795BD72D29B0}" dt="2024-05-29T01:13:05.560" v="1985" actId="20577"/>
          <ac:spMkLst>
            <pc:docMk/>
            <pc:sldMk cId="1405295200" sldId="267"/>
            <ac:spMk id="87" creationId="{00000000-0000-0000-0000-000000000000}"/>
          </ac:spMkLst>
        </pc:spChg>
        <pc:spChg chg="mod">
          <ac:chgData name="Guest User" userId="S::urn:spo:anon#ed824acb5c9554aa7ceb35621c0ef2993ce10be39dfd1be1f07301fdbc4cac15::" providerId="AD" clId="Web-{DBA7682A-2D35-B310-D263-795BD72D29B0}" dt="2024-05-29T01:13:05.576" v="1986" actId="20577"/>
          <ac:spMkLst>
            <pc:docMk/>
            <pc:sldMk cId="1405295200" sldId="267"/>
            <ac:spMk id="100" creationId="{00000000-0000-0000-0000-000000000000}"/>
          </ac:spMkLst>
        </pc:spChg>
        <pc:spChg chg="mod">
          <ac:chgData name="Guest User" userId="S::urn:spo:anon#ed824acb5c9554aa7ceb35621c0ef2993ce10be39dfd1be1f07301fdbc4cac15::" providerId="AD" clId="Web-{DBA7682A-2D35-B310-D263-795BD72D29B0}" dt="2024-05-29T01:13:05.591" v="1987" actId="20577"/>
          <ac:spMkLst>
            <pc:docMk/>
            <pc:sldMk cId="1405295200" sldId="267"/>
            <ac:spMk id="101" creationId="{00000000-0000-0000-0000-000000000000}"/>
          </ac:spMkLst>
        </pc:spChg>
        <pc:spChg chg="mod">
          <ac:chgData name="Guest User" userId="S::urn:spo:anon#ed824acb5c9554aa7ceb35621c0ef2993ce10be39dfd1be1f07301fdbc4cac15::" providerId="AD" clId="Web-{DBA7682A-2D35-B310-D263-795BD72D29B0}" dt="2024-05-29T01:13:05.607" v="1988" actId="20577"/>
          <ac:spMkLst>
            <pc:docMk/>
            <pc:sldMk cId="1405295200" sldId="267"/>
            <ac:spMk id="102" creationId="{00000000-0000-0000-0000-000000000000}"/>
          </ac:spMkLst>
        </pc:spChg>
        <pc:spChg chg="mod">
          <ac:chgData name="Guest User" userId="S::urn:spo:anon#ed824acb5c9554aa7ceb35621c0ef2993ce10be39dfd1be1f07301fdbc4cac15::" providerId="AD" clId="Web-{DBA7682A-2D35-B310-D263-795BD72D29B0}" dt="2024-05-29T01:13:05.622" v="1989" actId="20577"/>
          <ac:spMkLst>
            <pc:docMk/>
            <pc:sldMk cId="1405295200" sldId="267"/>
            <ac:spMk id="107" creationId="{00000000-0000-0000-0000-000000000000}"/>
          </ac:spMkLst>
        </pc:spChg>
      </pc:sldChg>
      <pc:sldChg chg="modSp">
        <pc:chgData name="Guest User" userId="S::urn:spo:anon#ed824acb5c9554aa7ceb35621c0ef2993ce10be39dfd1be1f07301fdbc4cac15::" providerId="AD" clId="Web-{DBA7682A-2D35-B310-D263-795BD72D29B0}" dt="2024-05-29T01:19:32.970" v="2019"/>
        <pc:sldMkLst>
          <pc:docMk/>
          <pc:sldMk cId="3773550986" sldId="272"/>
        </pc:sldMkLst>
        <pc:spChg chg="mod">
          <ac:chgData name="Guest User" userId="S::urn:spo:anon#ed824acb5c9554aa7ceb35621c0ef2993ce10be39dfd1be1f07301fdbc4cac15::" providerId="AD" clId="Web-{DBA7682A-2D35-B310-D263-795BD72D29B0}" dt="2024-05-29T00:41:58.432" v="1624"/>
          <ac:spMkLst>
            <pc:docMk/>
            <pc:sldMk cId="3773550986" sldId="272"/>
            <ac:spMk id="5" creationId="{0C3E69BD-807B-9AD9-C22B-252F50EEFA84}"/>
          </ac:spMkLst>
        </pc:spChg>
        <pc:spChg chg="mod">
          <ac:chgData name="Guest User" userId="S::urn:spo:anon#ed824acb5c9554aa7ceb35621c0ef2993ce10be39dfd1be1f07301fdbc4cac15::" providerId="AD" clId="Web-{DBA7682A-2D35-B310-D263-795BD72D29B0}" dt="2024-05-29T00:41:58.447" v="1625"/>
          <ac:spMkLst>
            <pc:docMk/>
            <pc:sldMk cId="3773550986" sldId="272"/>
            <ac:spMk id="7" creationId="{9A6DC350-389F-7231-3CB1-290D94A22670}"/>
          </ac:spMkLst>
        </pc:spChg>
        <pc:spChg chg="mod">
          <ac:chgData name="Guest User" userId="S::urn:spo:anon#ed824acb5c9554aa7ceb35621c0ef2993ce10be39dfd1be1f07301fdbc4cac15::" providerId="AD" clId="Web-{DBA7682A-2D35-B310-D263-795BD72D29B0}" dt="2024-05-29T01:19:32.955" v="2018"/>
          <ac:spMkLst>
            <pc:docMk/>
            <pc:sldMk cId="3773550986" sldId="272"/>
            <ac:spMk id="11" creationId="{3C8122A1-2A16-D03F-CCB4-FA4E85ECAC67}"/>
          </ac:spMkLst>
        </pc:spChg>
        <pc:spChg chg="mod">
          <ac:chgData name="Guest User" userId="S::urn:spo:anon#ed824acb5c9554aa7ceb35621c0ef2993ce10be39dfd1be1f07301fdbc4cac15::" providerId="AD" clId="Web-{DBA7682A-2D35-B310-D263-795BD72D29B0}" dt="2024-05-29T01:19:32.970" v="2019"/>
          <ac:spMkLst>
            <pc:docMk/>
            <pc:sldMk cId="3773550986" sldId="272"/>
            <ac:spMk id="12" creationId="{99E35322-1381-D9E4-88F2-B5DE1BC46D26}"/>
          </ac:spMkLst>
        </pc:spChg>
        <pc:spChg chg="mod">
          <ac:chgData name="Guest User" userId="S::urn:spo:anon#ed824acb5c9554aa7ceb35621c0ef2993ce10be39dfd1be1f07301fdbc4cac15::" providerId="AD" clId="Web-{DBA7682A-2D35-B310-D263-795BD72D29B0}" dt="2024-05-29T00:41:41.510" v="1617"/>
          <ac:spMkLst>
            <pc:docMk/>
            <pc:sldMk cId="3773550986" sldId="272"/>
            <ac:spMk id="14" creationId="{7A1D5E52-1512-E5A9-51D4-0E084349F2B0}"/>
          </ac:spMkLst>
        </pc:spChg>
        <pc:spChg chg="mod">
          <ac:chgData name="Guest User" userId="S::urn:spo:anon#ed824acb5c9554aa7ceb35621c0ef2993ce10be39dfd1be1f07301fdbc4cac15::" providerId="AD" clId="Web-{DBA7682A-2D35-B310-D263-795BD72D29B0}" dt="2024-05-29T00:41:41.510" v="1618"/>
          <ac:spMkLst>
            <pc:docMk/>
            <pc:sldMk cId="3773550986" sldId="272"/>
            <ac:spMk id="16" creationId="{7F62804B-8C68-86B6-DD6C-24992EC58940}"/>
          </ac:spMkLst>
        </pc:spChg>
      </pc:sldChg>
      <pc:sldChg chg="modSp">
        <pc:chgData name="Guest User" userId="S::urn:spo:anon#ed824acb5c9554aa7ceb35621c0ef2993ce10be39dfd1be1f07301fdbc4cac15::" providerId="AD" clId="Web-{DBA7682A-2D35-B310-D263-795BD72D29B0}" dt="2024-05-29T00:42:26.994" v="1633"/>
        <pc:sldMkLst>
          <pc:docMk/>
          <pc:sldMk cId="704230754" sldId="273"/>
        </pc:sldMkLst>
        <pc:spChg chg="mod">
          <ac:chgData name="Guest User" userId="S::urn:spo:anon#ed824acb5c9554aa7ceb35621c0ef2993ce10be39dfd1be1f07301fdbc4cac15::" providerId="AD" clId="Web-{DBA7682A-2D35-B310-D263-795BD72D29B0}" dt="2024-05-29T00:42:26.979" v="1632"/>
          <ac:spMkLst>
            <pc:docMk/>
            <pc:sldMk cId="704230754" sldId="273"/>
            <ac:spMk id="15" creationId="{CE16FC9E-B05A-8AF5-0B9E-C3018D85CD77}"/>
          </ac:spMkLst>
        </pc:spChg>
        <pc:spChg chg="mod">
          <ac:chgData name="Guest User" userId="S::urn:spo:anon#ed824acb5c9554aa7ceb35621c0ef2993ce10be39dfd1be1f07301fdbc4cac15::" providerId="AD" clId="Web-{DBA7682A-2D35-B310-D263-795BD72D29B0}" dt="2024-05-29T00:42:26.994" v="1633"/>
          <ac:spMkLst>
            <pc:docMk/>
            <pc:sldMk cId="704230754" sldId="273"/>
            <ac:spMk id="24" creationId="{18D4E1E3-B2CA-4C25-E47E-BB6F210A1BB2}"/>
          </ac:spMkLst>
        </pc:spChg>
        <pc:spChg chg="mod">
          <ac:chgData name="Guest User" userId="S::urn:spo:anon#ed824acb5c9554aa7ceb35621c0ef2993ce10be39dfd1be1f07301fdbc4cac15::" providerId="AD" clId="Web-{DBA7682A-2D35-B310-D263-795BD72D29B0}" dt="2024-05-29T00:42:20.151" v="1628"/>
          <ac:spMkLst>
            <pc:docMk/>
            <pc:sldMk cId="704230754" sldId="273"/>
            <ac:spMk id="26" creationId="{C2F3FD13-833C-9CDE-0E3A-094CA87D67E4}"/>
          </ac:spMkLst>
        </pc:spChg>
        <pc:spChg chg="mod">
          <ac:chgData name="Guest User" userId="S::urn:spo:anon#ed824acb5c9554aa7ceb35621c0ef2993ce10be39dfd1be1f07301fdbc4cac15::" providerId="AD" clId="Web-{DBA7682A-2D35-B310-D263-795BD72D29B0}" dt="2024-05-29T00:42:20.166" v="1629"/>
          <ac:spMkLst>
            <pc:docMk/>
            <pc:sldMk cId="704230754" sldId="273"/>
            <ac:spMk id="28" creationId="{B4B57FAC-415E-EDE2-BE7C-F21C14272AE0}"/>
          </ac:spMkLst>
        </pc:spChg>
      </pc:sldChg>
      <pc:sldChg chg="modSp">
        <pc:chgData name="Guest User" userId="S::urn:spo:anon#ed824acb5c9554aa7ceb35621c0ef2993ce10be39dfd1be1f07301fdbc4cac15::" providerId="AD" clId="Web-{DBA7682A-2D35-B310-D263-795BD72D29B0}" dt="2024-05-29T00:41:31.041" v="1614" actId="20577"/>
        <pc:sldMkLst>
          <pc:docMk/>
          <pc:sldMk cId="1913739614" sldId="274"/>
        </pc:sldMkLst>
        <pc:spChg chg="mod">
          <ac:chgData name="Guest User" userId="S::urn:spo:anon#ed824acb5c9554aa7ceb35621c0ef2993ce10be39dfd1be1f07301fdbc4cac15::" providerId="AD" clId="Web-{DBA7682A-2D35-B310-D263-795BD72D29B0}" dt="2024-05-29T00:41:31.041" v="1614" actId="20577"/>
          <ac:spMkLst>
            <pc:docMk/>
            <pc:sldMk cId="1913739614" sldId="274"/>
            <ac:spMk id="24" creationId="{18D4E1E3-B2CA-4C25-E47E-BB6F210A1BB2}"/>
          </ac:spMkLst>
        </pc:spChg>
        <pc:spChg chg="mod">
          <ac:chgData name="Guest User" userId="S::urn:spo:anon#ed824acb5c9554aa7ceb35621c0ef2993ce10be39dfd1be1f07301fdbc4cac15::" providerId="AD" clId="Web-{DBA7682A-2D35-B310-D263-795BD72D29B0}" dt="2024-05-29T00:41:21.853" v="1610" actId="20577"/>
          <ac:spMkLst>
            <pc:docMk/>
            <pc:sldMk cId="1913739614" sldId="274"/>
            <ac:spMk id="28" creationId="{B4B57FAC-415E-EDE2-BE7C-F21C14272AE0}"/>
          </ac:spMkLst>
        </pc:spChg>
        <pc:spChg chg="mod">
          <ac:chgData name="Guest User" userId="S::urn:spo:anon#ed824acb5c9554aa7ceb35621c0ef2993ce10be39dfd1be1f07301fdbc4cac15::" providerId="AD" clId="Web-{DBA7682A-2D35-B310-D263-795BD72D29B0}" dt="2024-05-29T00:41:08.494" v="1606" actId="20577"/>
          <ac:spMkLst>
            <pc:docMk/>
            <pc:sldMk cId="1913739614" sldId="274"/>
            <ac:spMk id="29" creationId="{83748E83-994F-3544-4A05-8F4B428A22DB}"/>
          </ac:spMkLst>
        </pc:spChg>
      </pc:sldChg>
      <pc:sldChg chg="modSp">
        <pc:chgData name="Guest User" userId="S::urn:spo:anon#ed824acb5c9554aa7ceb35621c0ef2993ce10be39dfd1be1f07301fdbc4cac15::" providerId="AD" clId="Web-{DBA7682A-2D35-B310-D263-795BD72D29B0}" dt="2024-05-29T00:42:49.698" v="1641"/>
        <pc:sldMkLst>
          <pc:docMk/>
          <pc:sldMk cId="570326702" sldId="275"/>
        </pc:sldMkLst>
        <pc:spChg chg="mod">
          <ac:chgData name="Guest User" userId="S::urn:spo:anon#ed824acb5c9554aa7ceb35621c0ef2993ce10be39dfd1be1f07301fdbc4cac15::" providerId="AD" clId="Web-{DBA7682A-2D35-B310-D263-795BD72D29B0}" dt="2024-05-29T00:42:39.510" v="1636"/>
          <ac:spMkLst>
            <pc:docMk/>
            <pc:sldMk cId="570326702" sldId="275"/>
            <ac:spMk id="15" creationId="{CE16FC9E-B05A-8AF5-0B9E-C3018D85CD77}"/>
          </ac:spMkLst>
        </pc:spChg>
        <pc:spChg chg="mod">
          <ac:chgData name="Guest User" userId="S::urn:spo:anon#ed824acb5c9554aa7ceb35621c0ef2993ce10be39dfd1be1f07301fdbc4cac15::" providerId="AD" clId="Web-{DBA7682A-2D35-B310-D263-795BD72D29B0}" dt="2024-05-29T00:42:39.526" v="1637"/>
          <ac:spMkLst>
            <pc:docMk/>
            <pc:sldMk cId="570326702" sldId="275"/>
            <ac:spMk id="24" creationId="{18D4E1E3-B2CA-4C25-E47E-BB6F210A1BB2}"/>
          </ac:spMkLst>
        </pc:spChg>
        <pc:spChg chg="mod">
          <ac:chgData name="Guest User" userId="S::urn:spo:anon#ed824acb5c9554aa7ceb35621c0ef2993ce10be39dfd1be1f07301fdbc4cac15::" providerId="AD" clId="Web-{DBA7682A-2D35-B310-D263-795BD72D29B0}" dt="2024-05-29T00:42:49.682" v="1640"/>
          <ac:spMkLst>
            <pc:docMk/>
            <pc:sldMk cId="570326702" sldId="275"/>
            <ac:spMk id="26" creationId="{C2F3FD13-833C-9CDE-0E3A-094CA87D67E4}"/>
          </ac:spMkLst>
        </pc:spChg>
        <pc:spChg chg="mod">
          <ac:chgData name="Guest User" userId="S::urn:spo:anon#ed824acb5c9554aa7ceb35621c0ef2993ce10be39dfd1be1f07301fdbc4cac15::" providerId="AD" clId="Web-{DBA7682A-2D35-B310-D263-795BD72D29B0}" dt="2024-05-29T00:42:49.698" v="1641"/>
          <ac:spMkLst>
            <pc:docMk/>
            <pc:sldMk cId="570326702" sldId="275"/>
            <ac:spMk id="28" creationId="{B4B57FAC-415E-EDE2-BE7C-F21C14272AE0}"/>
          </ac:spMkLst>
        </pc:spChg>
      </pc:sldChg>
      <pc:sldChg chg="modSp">
        <pc:chgData name="Guest User" userId="S::urn:spo:anon#ed824acb5c9554aa7ceb35621c0ef2993ce10be39dfd1be1f07301fdbc4cac15::" providerId="AD" clId="Web-{DBA7682A-2D35-B310-D263-795BD72D29B0}" dt="2024-05-29T00:44:24.839" v="1678"/>
        <pc:sldMkLst>
          <pc:docMk/>
          <pc:sldMk cId="195049583" sldId="276"/>
        </pc:sldMkLst>
        <pc:spChg chg="mod">
          <ac:chgData name="Guest User" userId="S::urn:spo:anon#ed824acb5c9554aa7ceb35621c0ef2993ce10be39dfd1be1f07301fdbc4cac15::" providerId="AD" clId="Web-{DBA7682A-2D35-B310-D263-795BD72D29B0}" dt="2024-05-29T00:44:17.855" v="1672"/>
          <ac:spMkLst>
            <pc:docMk/>
            <pc:sldMk cId="195049583" sldId="276"/>
            <ac:spMk id="9" creationId="{2D702FC1-41DB-3C07-0FD5-ACACDE74201E}"/>
          </ac:spMkLst>
        </pc:spChg>
        <pc:spChg chg="mod">
          <ac:chgData name="Guest User" userId="S::urn:spo:anon#ed824acb5c9554aa7ceb35621c0ef2993ce10be39dfd1be1f07301fdbc4cac15::" providerId="AD" clId="Web-{DBA7682A-2D35-B310-D263-795BD72D29B0}" dt="2024-05-29T00:44:24.839" v="1678"/>
          <ac:spMkLst>
            <pc:docMk/>
            <pc:sldMk cId="195049583" sldId="276"/>
            <ac:spMk id="11" creationId="{10CD6EDA-329E-AA09-285B-5DFD5385F165}"/>
          </ac:spMkLst>
        </pc:spChg>
        <pc:spChg chg="mod">
          <ac:chgData name="Guest User" userId="S::urn:spo:anon#ed824acb5c9554aa7ceb35621c0ef2993ce10be39dfd1be1f07301fdbc4cac15::" providerId="AD" clId="Web-{DBA7682A-2D35-B310-D263-795BD72D29B0}" dt="2024-05-29T00:44:17.839" v="1670"/>
          <ac:spMkLst>
            <pc:docMk/>
            <pc:sldMk cId="195049583" sldId="276"/>
            <ac:spMk id="15" creationId="{CE16FC9E-B05A-8AF5-0B9E-C3018D85CD77}"/>
          </ac:spMkLst>
        </pc:spChg>
        <pc:spChg chg="mod">
          <ac:chgData name="Guest User" userId="S::urn:spo:anon#ed824acb5c9554aa7ceb35621c0ef2993ce10be39dfd1be1f07301fdbc4cac15::" providerId="AD" clId="Web-{DBA7682A-2D35-B310-D263-795BD72D29B0}" dt="2024-05-29T00:44:17.855" v="1671"/>
          <ac:spMkLst>
            <pc:docMk/>
            <pc:sldMk cId="195049583" sldId="276"/>
            <ac:spMk id="24" creationId="{18D4E1E3-B2CA-4C25-E47E-BB6F210A1BB2}"/>
          </ac:spMkLst>
        </pc:spChg>
        <pc:spChg chg="mod">
          <ac:chgData name="Guest User" userId="S::urn:spo:anon#ed824acb5c9554aa7ceb35621c0ef2993ce10be39dfd1be1f07301fdbc4cac15::" providerId="AD" clId="Web-{DBA7682A-2D35-B310-D263-795BD72D29B0}" dt="2024-05-29T00:44:24.824" v="1676"/>
          <ac:spMkLst>
            <pc:docMk/>
            <pc:sldMk cId="195049583" sldId="276"/>
            <ac:spMk id="26" creationId="{C2F3FD13-833C-9CDE-0E3A-094CA87D67E4}"/>
          </ac:spMkLst>
        </pc:spChg>
        <pc:spChg chg="mod">
          <ac:chgData name="Guest User" userId="S::urn:spo:anon#ed824acb5c9554aa7ceb35621c0ef2993ce10be39dfd1be1f07301fdbc4cac15::" providerId="AD" clId="Web-{DBA7682A-2D35-B310-D263-795BD72D29B0}" dt="2024-05-29T00:44:24.824" v="1677"/>
          <ac:spMkLst>
            <pc:docMk/>
            <pc:sldMk cId="195049583" sldId="276"/>
            <ac:spMk id="28" creationId="{B4B57FAC-415E-EDE2-BE7C-F21C14272AE0}"/>
          </ac:spMkLst>
        </pc:spChg>
      </pc:sldChg>
      <pc:sldChg chg="modSp">
        <pc:chgData name="Guest User" userId="S::urn:spo:anon#ed824acb5c9554aa7ceb35621c0ef2993ce10be39dfd1be1f07301fdbc4cac15::" providerId="AD" clId="Web-{DBA7682A-2D35-B310-D263-795BD72D29B0}" dt="2024-05-29T00:43:26.448" v="1659" actId="20577"/>
        <pc:sldMkLst>
          <pc:docMk/>
          <pc:sldMk cId="152704958" sldId="277"/>
        </pc:sldMkLst>
        <pc:spChg chg="mod">
          <ac:chgData name="Guest User" userId="S::urn:spo:anon#ed824acb5c9554aa7ceb35621c0ef2993ce10be39dfd1be1f07301fdbc4cac15::" providerId="AD" clId="Web-{DBA7682A-2D35-B310-D263-795BD72D29B0}" dt="2024-05-29T00:42:59.557" v="1645"/>
          <ac:spMkLst>
            <pc:docMk/>
            <pc:sldMk cId="152704958" sldId="277"/>
            <ac:spMk id="11" creationId="{BC529099-AD64-6FA4-C9D6-F1543F8DBF61}"/>
          </ac:spMkLst>
        </pc:spChg>
        <pc:spChg chg="mod">
          <ac:chgData name="Guest User" userId="S::urn:spo:anon#ed824acb5c9554aa7ceb35621c0ef2993ce10be39dfd1be1f07301fdbc4cac15::" providerId="AD" clId="Web-{DBA7682A-2D35-B310-D263-795BD72D29B0}" dt="2024-05-29T00:43:26.448" v="1659" actId="20577"/>
          <ac:spMkLst>
            <pc:docMk/>
            <pc:sldMk cId="152704958" sldId="277"/>
            <ac:spMk id="12" creationId="{3052A991-B258-6DDF-F69E-E24157C72D17}"/>
          </ac:spMkLst>
        </pc:spChg>
        <pc:spChg chg="mod">
          <ac:chgData name="Guest User" userId="S::urn:spo:anon#ed824acb5c9554aa7ceb35621c0ef2993ce10be39dfd1be1f07301fdbc4cac15::" providerId="AD" clId="Web-{DBA7682A-2D35-B310-D263-795BD72D29B0}" dt="2024-05-29T00:42:59.573" v="1647"/>
          <ac:spMkLst>
            <pc:docMk/>
            <pc:sldMk cId="152704958" sldId="277"/>
            <ac:spMk id="13" creationId="{C8DAD913-EBE5-3B42-C222-B699E70119DB}"/>
          </ac:spMkLst>
        </pc:spChg>
        <pc:spChg chg="mod">
          <ac:chgData name="Guest User" userId="S::urn:spo:anon#ed824acb5c9554aa7ceb35621c0ef2993ce10be39dfd1be1f07301fdbc4cac15::" providerId="AD" clId="Web-{DBA7682A-2D35-B310-D263-795BD72D29B0}" dt="2024-05-29T00:43:09.698" v="1651"/>
          <ac:spMkLst>
            <pc:docMk/>
            <pc:sldMk cId="152704958" sldId="277"/>
            <ac:spMk id="16" creationId="{2156C36A-ECFE-E8A3-823E-495408EE4D15}"/>
          </ac:spMkLst>
        </pc:spChg>
        <pc:spChg chg="mod">
          <ac:chgData name="Guest User" userId="S::urn:spo:anon#ed824acb5c9554aa7ceb35621c0ef2993ce10be39dfd1be1f07301fdbc4cac15::" providerId="AD" clId="Web-{DBA7682A-2D35-B310-D263-795BD72D29B0}" dt="2024-05-29T00:43:09.698" v="1652"/>
          <ac:spMkLst>
            <pc:docMk/>
            <pc:sldMk cId="152704958" sldId="277"/>
            <ac:spMk id="17" creationId="{BAF45527-C7AD-2B4A-9F49-63D1AB01AA17}"/>
          </ac:spMkLst>
        </pc:spChg>
        <pc:spChg chg="mod">
          <ac:chgData name="Guest User" userId="S::urn:spo:anon#ed824acb5c9554aa7ceb35621c0ef2993ce10be39dfd1be1f07301fdbc4cac15::" providerId="AD" clId="Web-{DBA7682A-2D35-B310-D263-795BD72D29B0}" dt="2024-05-29T00:43:09.714" v="1653"/>
          <ac:spMkLst>
            <pc:docMk/>
            <pc:sldMk cId="152704958" sldId="277"/>
            <ac:spMk id="18" creationId="{EECDA3AB-8379-9D39-9DC7-B4A060DE592F}"/>
          </ac:spMkLst>
        </pc:spChg>
      </pc:sldChg>
      <pc:sldChg chg="modSp">
        <pc:chgData name="Guest User" userId="S::urn:spo:anon#ed824acb5c9554aa7ceb35621c0ef2993ce10be39dfd1be1f07301fdbc4cac15::" providerId="AD" clId="Web-{DBA7682A-2D35-B310-D263-795BD72D29B0}" dt="2024-05-29T00:44:50.386" v="1693"/>
        <pc:sldMkLst>
          <pc:docMk/>
          <pc:sldMk cId="1851813529" sldId="280"/>
        </pc:sldMkLst>
        <pc:spChg chg="mod">
          <ac:chgData name="Guest User" userId="S::urn:spo:anon#ed824acb5c9554aa7ceb35621c0ef2993ce10be39dfd1be1f07301fdbc4cac15::" providerId="AD" clId="Web-{DBA7682A-2D35-B310-D263-795BD72D29B0}" dt="2024-05-29T00:44:37.496" v="1682"/>
          <ac:spMkLst>
            <pc:docMk/>
            <pc:sldMk cId="1851813529" sldId="280"/>
            <ac:spMk id="7" creationId="{5433E729-C1BB-600D-1D84-464B8CFFF5AC}"/>
          </ac:spMkLst>
        </pc:spChg>
        <pc:spChg chg="mod">
          <ac:chgData name="Guest User" userId="S::urn:spo:anon#ed824acb5c9554aa7ceb35621c0ef2993ce10be39dfd1be1f07301fdbc4cac15::" providerId="AD" clId="Web-{DBA7682A-2D35-B310-D263-795BD72D29B0}" dt="2024-05-29T00:44:34.746" v="1680"/>
          <ac:spMkLst>
            <pc:docMk/>
            <pc:sldMk cId="1851813529" sldId="280"/>
            <ac:spMk id="8" creationId="{6E8A8E34-20CF-C74B-6F22-2929C811D553}"/>
          </ac:spMkLst>
        </pc:spChg>
        <pc:spChg chg="mod">
          <ac:chgData name="Guest User" userId="S::urn:spo:anon#ed824acb5c9554aa7ceb35621c0ef2993ce10be39dfd1be1f07301fdbc4cac15::" providerId="AD" clId="Web-{DBA7682A-2D35-B310-D263-795BD72D29B0}" dt="2024-05-29T00:44:37.496" v="1683"/>
          <ac:spMkLst>
            <pc:docMk/>
            <pc:sldMk cId="1851813529" sldId="280"/>
            <ac:spMk id="9" creationId="{F29D844F-E26E-43F6-3427-1259E214CDF3}"/>
          </ac:spMkLst>
        </pc:spChg>
        <pc:spChg chg="mod">
          <ac:chgData name="Guest User" userId="S::urn:spo:anon#ed824acb5c9554aa7ceb35621c0ef2993ce10be39dfd1be1f07301fdbc4cac15::" providerId="AD" clId="Web-{DBA7682A-2D35-B310-D263-795BD72D29B0}" dt="2024-05-29T00:44:43.418" v="1687"/>
          <ac:spMkLst>
            <pc:docMk/>
            <pc:sldMk cId="1851813529" sldId="280"/>
            <ac:spMk id="13" creationId="{5A848961-75FD-F926-7CCA-4E2C40922E5B}"/>
          </ac:spMkLst>
        </pc:spChg>
        <pc:spChg chg="mod">
          <ac:chgData name="Guest User" userId="S::urn:spo:anon#ed824acb5c9554aa7ceb35621c0ef2993ce10be39dfd1be1f07301fdbc4cac15::" providerId="AD" clId="Web-{DBA7682A-2D35-B310-D263-795BD72D29B0}" dt="2024-05-29T00:44:41.152" v="1685"/>
          <ac:spMkLst>
            <pc:docMk/>
            <pc:sldMk cId="1851813529" sldId="280"/>
            <ac:spMk id="14" creationId="{F884760A-2E5D-5BB6-7D0D-5E78165725E7}"/>
          </ac:spMkLst>
        </pc:spChg>
        <pc:spChg chg="mod">
          <ac:chgData name="Guest User" userId="S::urn:spo:anon#ed824acb5c9554aa7ceb35621c0ef2993ce10be39dfd1be1f07301fdbc4cac15::" providerId="AD" clId="Web-{DBA7682A-2D35-B310-D263-795BD72D29B0}" dt="2024-05-29T00:44:43.433" v="1688"/>
          <ac:spMkLst>
            <pc:docMk/>
            <pc:sldMk cId="1851813529" sldId="280"/>
            <ac:spMk id="15" creationId="{F674B27C-0961-CE89-36EA-410CBBCB3EAA}"/>
          </ac:spMkLst>
        </pc:spChg>
        <pc:spChg chg="mod">
          <ac:chgData name="Guest User" userId="S::urn:spo:anon#ed824acb5c9554aa7ceb35621c0ef2993ce10be39dfd1be1f07301fdbc4cac15::" providerId="AD" clId="Web-{DBA7682A-2D35-B310-D263-795BD72D29B0}" dt="2024-05-29T00:44:50.371" v="1692"/>
          <ac:spMkLst>
            <pc:docMk/>
            <pc:sldMk cId="1851813529" sldId="280"/>
            <ac:spMk id="17" creationId="{7CCC419F-B3B4-D396-56F3-34D85C1F200C}"/>
          </ac:spMkLst>
        </pc:spChg>
        <pc:spChg chg="mod">
          <ac:chgData name="Guest User" userId="S::urn:spo:anon#ed824acb5c9554aa7ceb35621c0ef2993ce10be39dfd1be1f07301fdbc4cac15::" providerId="AD" clId="Web-{DBA7682A-2D35-B310-D263-795BD72D29B0}" dt="2024-05-29T00:44:48.277" v="1690"/>
          <ac:spMkLst>
            <pc:docMk/>
            <pc:sldMk cId="1851813529" sldId="280"/>
            <ac:spMk id="18" creationId="{9D56D0A0-152B-0C2F-1FDA-A8960F269DEC}"/>
          </ac:spMkLst>
        </pc:spChg>
        <pc:spChg chg="mod">
          <ac:chgData name="Guest User" userId="S::urn:spo:anon#ed824acb5c9554aa7ceb35621c0ef2993ce10be39dfd1be1f07301fdbc4cac15::" providerId="AD" clId="Web-{DBA7682A-2D35-B310-D263-795BD72D29B0}" dt="2024-05-29T00:44:50.386" v="1693"/>
          <ac:spMkLst>
            <pc:docMk/>
            <pc:sldMk cId="1851813529" sldId="280"/>
            <ac:spMk id="19" creationId="{24520732-805A-441C-D33A-BBC2ADE4AD41}"/>
          </ac:spMkLst>
        </pc:spChg>
      </pc:sldChg>
      <pc:sldChg chg="modSp">
        <pc:chgData name="Guest User" userId="S::urn:spo:anon#ed824acb5c9554aa7ceb35621c0ef2993ce10be39dfd1be1f07301fdbc4cac15::" providerId="AD" clId="Web-{DBA7682A-2D35-B310-D263-795BD72D29B0}" dt="2024-05-29T01:14:23.186" v="2002"/>
        <pc:sldMkLst>
          <pc:docMk/>
          <pc:sldMk cId="2048591954" sldId="281"/>
        </pc:sldMkLst>
        <pc:spChg chg="mod">
          <ac:chgData name="Guest User" userId="S::urn:spo:anon#ed824acb5c9554aa7ceb35621c0ef2993ce10be39dfd1be1f07301fdbc4cac15::" providerId="AD" clId="Web-{DBA7682A-2D35-B310-D263-795BD72D29B0}" dt="2024-05-29T01:14:05.186" v="1997"/>
          <ac:spMkLst>
            <pc:docMk/>
            <pc:sldMk cId="2048591954" sldId="281"/>
            <ac:spMk id="13" creationId="{11E87A4B-38F0-AFF1-75E6-8FCE5F9460F4}"/>
          </ac:spMkLst>
        </pc:spChg>
        <pc:spChg chg="mod">
          <ac:chgData name="Guest User" userId="S::urn:spo:anon#ed824acb5c9554aa7ceb35621c0ef2993ce10be39dfd1be1f07301fdbc4cac15::" providerId="AD" clId="Web-{DBA7682A-2D35-B310-D263-795BD72D29B0}" dt="2024-05-29T01:14:05.201" v="1998"/>
          <ac:spMkLst>
            <pc:docMk/>
            <pc:sldMk cId="2048591954" sldId="281"/>
            <ac:spMk id="14" creationId="{61A00581-410A-7656-A06C-10628FAED226}"/>
          </ac:spMkLst>
        </pc:spChg>
        <pc:spChg chg="mod">
          <ac:chgData name="Guest User" userId="S::urn:spo:anon#ed824acb5c9554aa7ceb35621c0ef2993ce10be39dfd1be1f07301fdbc4cac15::" providerId="AD" clId="Web-{DBA7682A-2D35-B310-D263-795BD72D29B0}" dt="2024-05-29T00:45:04.871" v="1696"/>
          <ac:spMkLst>
            <pc:docMk/>
            <pc:sldMk cId="2048591954" sldId="281"/>
            <ac:spMk id="16" creationId="{BB3FDDCF-FC62-10EA-A9FA-B507B976D545}"/>
          </ac:spMkLst>
        </pc:spChg>
        <pc:spChg chg="mod">
          <ac:chgData name="Guest User" userId="S::urn:spo:anon#ed824acb5c9554aa7ceb35621c0ef2993ce10be39dfd1be1f07301fdbc4cac15::" providerId="AD" clId="Web-{DBA7682A-2D35-B310-D263-795BD72D29B0}" dt="2024-05-29T01:14:16.701" v="1999"/>
          <ac:spMkLst>
            <pc:docMk/>
            <pc:sldMk cId="2048591954" sldId="281"/>
            <ac:spMk id="29" creationId="{C629BDCF-8ECF-E9D5-2135-A5E26673F101}"/>
          </ac:spMkLst>
        </pc:spChg>
        <pc:spChg chg="mod">
          <ac:chgData name="Guest User" userId="S::urn:spo:anon#ed824acb5c9554aa7ceb35621c0ef2993ce10be39dfd1be1f07301fdbc4cac15::" providerId="AD" clId="Web-{DBA7682A-2D35-B310-D263-795BD72D29B0}" dt="2024-05-29T01:14:16.717" v="2000"/>
          <ac:spMkLst>
            <pc:docMk/>
            <pc:sldMk cId="2048591954" sldId="281"/>
            <ac:spMk id="30" creationId="{1B5D191C-29CE-77C0-D17B-2CE11A0E89BC}"/>
          </ac:spMkLst>
        </pc:spChg>
        <pc:spChg chg="mod">
          <ac:chgData name="Guest User" userId="S::urn:spo:anon#ed824acb5c9554aa7ceb35621c0ef2993ce10be39dfd1be1f07301fdbc4cac15::" providerId="AD" clId="Web-{DBA7682A-2D35-B310-D263-795BD72D29B0}" dt="2024-05-29T00:45:08.355" v="1699"/>
          <ac:spMkLst>
            <pc:docMk/>
            <pc:sldMk cId="2048591954" sldId="281"/>
            <ac:spMk id="31" creationId="{2ADA4F6F-6663-CB2C-8EFC-BFBD4D26D35F}"/>
          </ac:spMkLst>
        </pc:spChg>
        <pc:spChg chg="mod">
          <ac:chgData name="Guest User" userId="S::urn:spo:anon#ed824acb5c9554aa7ceb35621c0ef2993ce10be39dfd1be1f07301fdbc4cac15::" providerId="AD" clId="Web-{DBA7682A-2D35-B310-D263-795BD72D29B0}" dt="2024-05-29T01:14:23.170" v="2001"/>
          <ac:spMkLst>
            <pc:docMk/>
            <pc:sldMk cId="2048591954" sldId="281"/>
            <ac:spMk id="32" creationId="{E489055B-F4CA-0995-CA0C-B30983B01E89}"/>
          </ac:spMkLst>
        </pc:spChg>
        <pc:spChg chg="mod">
          <ac:chgData name="Guest User" userId="S::urn:spo:anon#ed824acb5c9554aa7ceb35621c0ef2993ce10be39dfd1be1f07301fdbc4cac15::" providerId="AD" clId="Web-{DBA7682A-2D35-B310-D263-795BD72D29B0}" dt="2024-05-29T01:14:23.186" v="2002"/>
          <ac:spMkLst>
            <pc:docMk/>
            <pc:sldMk cId="2048591954" sldId="281"/>
            <ac:spMk id="33" creationId="{7177EA3A-EBC6-3684-6D47-40B917978E33}"/>
          </ac:spMkLst>
        </pc:spChg>
        <pc:spChg chg="mod">
          <ac:chgData name="Guest User" userId="S::urn:spo:anon#ed824acb5c9554aa7ceb35621c0ef2993ce10be39dfd1be1f07301fdbc4cac15::" providerId="AD" clId="Web-{DBA7682A-2D35-B310-D263-795BD72D29B0}" dt="2024-05-29T00:45:10.965" v="1702"/>
          <ac:spMkLst>
            <pc:docMk/>
            <pc:sldMk cId="2048591954" sldId="281"/>
            <ac:spMk id="34" creationId="{BAB12946-66EC-6BB5-2F82-7DFA20D9301C}"/>
          </ac:spMkLst>
        </pc:spChg>
      </pc:sldChg>
      <pc:sldChg chg="addSp delSp modSp addAnim delAnim">
        <pc:chgData name="Guest User" userId="S::urn:spo:anon#ed824acb5c9554aa7ceb35621c0ef2993ce10be39dfd1be1f07301fdbc4cac15::" providerId="AD" clId="Web-{DBA7682A-2D35-B310-D263-795BD72D29B0}" dt="2024-05-28T16:42:00.243" v="278"/>
        <pc:sldMkLst>
          <pc:docMk/>
          <pc:sldMk cId="1394328306" sldId="282"/>
        </pc:sldMkLst>
        <pc:spChg chg="mod">
          <ac:chgData name="Guest User" userId="S::urn:spo:anon#ed824acb5c9554aa7ceb35621c0ef2993ce10be39dfd1be1f07301fdbc4cac15::" providerId="AD" clId="Web-{DBA7682A-2D35-B310-D263-795BD72D29B0}" dt="2024-05-28T16:41:52.915" v="277" actId="20577"/>
          <ac:spMkLst>
            <pc:docMk/>
            <pc:sldMk cId="1394328306" sldId="282"/>
            <ac:spMk id="6" creationId="{A40CC9D3-E954-EEDE-FB0C-96EB5C8DF9B1}"/>
          </ac:spMkLst>
        </pc:spChg>
        <pc:spChg chg="del mod">
          <ac:chgData name="Guest User" userId="S::urn:spo:anon#ed824acb5c9554aa7ceb35621c0ef2993ce10be39dfd1be1f07301fdbc4cac15::" providerId="AD" clId="Web-{DBA7682A-2D35-B310-D263-795BD72D29B0}" dt="2024-05-28T16:42:00.243" v="278"/>
          <ac:spMkLst>
            <pc:docMk/>
            <pc:sldMk cId="1394328306" sldId="282"/>
            <ac:spMk id="10" creationId="{95A06EBD-3DDB-9AF4-BA6B-448FEEAAEDDD}"/>
          </ac:spMkLst>
        </pc:spChg>
        <pc:spChg chg="del">
          <ac:chgData name="Guest User" userId="S::urn:spo:anon#ed824acb5c9554aa7ceb35621c0ef2993ce10be39dfd1be1f07301fdbc4cac15::" providerId="AD" clId="Web-{DBA7682A-2D35-B310-D263-795BD72D29B0}" dt="2024-05-28T16:39:13.317" v="206"/>
          <ac:spMkLst>
            <pc:docMk/>
            <pc:sldMk cId="1394328306" sldId="282"/>
            <ac:spMk id="16" creationId="{BB3FDDCF-FC62-10EA-A9FA-B507B976D545}"/>
          </ac:spMkLst>
        </pc:spChg>
        <pc:spChg chg="del">
          <ac:chgData name="Guest User" userId="S::urn:spo:anon#ed824acb5c9554aa7ceb35621c0ef2993ce10be39dfd1be1f07301fdbc4cac15::" providerId="AD" clId="Web-{DBA7682A-2D35-B310-D263-795BD72D29B0}" dt="2024-05-28T16:38:20.378" v="193"/>
          <ac:spMkLst>
            <pc:docMk/>
            <pc:sldMk cId="1394328306" sldId="282"/>
            <ac:spMk id="21" creationId="{D4DB747C-EA5F-1279-7DB6-22F820ACE24B}"/>
          </ac:spMkLst>
        </pc:spChg>
        <pc:picChg chg="add del mod">
          <ac:chgData name="Guest User" userId="S::urn:spo:anon#ed824acb5c9554aa7ceb35621c0ef2993ce10be39dfd1be1f07301fdbc4cac15::" providerId="AD" clId="Web-{DBA7682A-2D35-B310-D263-795BD72D29B0}" dt="2024-05-28T16:40:42.616" v="226"/>
          <ac:picMkLst>
            <pc:docMk/>
            <pc:sldMk cId="1394328306" sldId="282"/>
            <ac:picMk id="2" creationId="{B0544119-7AEB-3E98-9129-EA92A4F13C18}"/>
          </ac:picMkLst>
        </pc:picChg>
        <pc:picChg chg="del">
          <ac:chgData name="Guest User" userId="S::urn:spo:anon#ed824acb5c9554aa7ceb35621c0ef2993ce10be39dfd1be1f07301fdbc4cac15::" providerId="AD" clId="Web-{DBA7682A-2D35-B310-D263-795BD72D29B0}" dt="2024-05-28T16:38:18.066" v="192"/>
          <ac:picMkLst>
            <pc:docMk/>
            <pc:sldMk cId="1394328306" sldId="282"/>
            <ac:picMk id="5" creationId="{D419EF7A-434C-3FBC-DE53-6B4DC192E22B}"/>
          </ac:picMkLst>
        </pc:picChg>
        <pc:picChg chg="add del mod">
          <ac:chgData name="Guest User" userId="S::urn:spo:anon#ed824acb5c9554aa7ceb35621c0ef2993ce10be39dfd1be1f07301fdbc4cac15::" providerId="AD" clId="Web-{DBA7682A-2D35-B310-D263-795BD72D29B0}" dt="2024-05-28T16:40:47.460" v="228"/>
          <ac:picMkLst>
            <pc:docMk/>
            <pc:sldMk cId="1394328306" sldId="282"/>
            <ac:picMk id="7" creationId="{8D077004-211D-1B1B-A52A-0DE49D71CDF0}"/>
          </ac:picMkLst>
        </pc:picChg>
        <pc:picChg chg="add mod">
          <ac:chgData name="Guest User" userId="S::urn:spo:anon#ed824acb5c9554aa7ceb35621c0ef2993ce10be39dfd1be1f07301fdbc4cac15::" providerId="AD" clId="Web-{DBA7682A-2D35-B310-D263-795BD72D29B0}" dt="2024-05-28T16:41:48.024" v="274" actId="1076"/>
          <ac:picMkLst>
            <pc:docMk/>
            <pc:sldMk cId="1394328306" sldId="282"/>
            <ac:picMk id="8" creationId="{F9CC093D-13D8-42E3-654C-AED4C080C7E7}"/>
          </ac:picMkLst>
        </pc:picChg>
      </pc:sldChg>
      <pc:sldChg chg="addSp modSp ord">
        <pc:chgData name="Guest User" userId="S::urn:spo:anon#ed824acb5c9554aa7ceb35621c0ef2993ce10be39dfd1be1f07301fdbc4cac15::" providerId="AD" clId="Web-{DBA7682A-2D35-B310-D263-795BD72D29B0}" dt="2024-05-29T01:02:57.679" v="1827" actId="20577"/>
        <pc:sldMkLst>
          <pc:docMk/>
          <pc:sldMk cId="3037143609" sldId="282"/>
        </pc:sldMkLst>
        <pc:spChg chg="add mod">
          <ac:chgData name="Guest User" userId="S::urn:spo:anon#ed824acb5c9554aa7ceb35621c0ef2993ce10be39dfd1be1f07301fdbc4cac15::" providerId="AD" clId="Web-{DBA7682A-2D35-B310-D263-795BD72D29B0}" dt="2024-05-29T01:02:57.679" v="1827" actId="20577"/>
          <ac:spMkLst>
            <pc:docMk/>
            <pc:sldMk cId="3037143609" sldId="282"/>
            <ac:spMk id="2" creationId="{4BEF7BFE-F303-47E0-BD07-6FD1CE39F222}"/>
          </ac:spMkLst>
        </pc:spChg>
        <pc:spChg chg="mod">
          <ac:chgData name="Guest User" userId="S::urn:spo:anon#ed824acb5c9554aa7ceb35621c0ef2993ce10be39dfd1be1f07301fdbc4cac15::" providerId="AD" clId="Web-{DBA7682A-2D35-B310-D263-795BD72D29B0}" dt="2024-05-29T00:28:15.955" v="1391" actId="20577"/>
          <ac:spMkLst>
            <pc:docMk/>
            <pc:sldMk cId="3037143609" sldId="282"/>
            <ac:spMk id="6" creationId="{A40CC9D3-E954-EEDE-FB0C-96EB5C8DF9B1}"/>
          </ac:spMkLst>
        </pc:spChg>
        <pc:spChg chg="mod">
          <ac:chgData name="Guest User" userId="S::urn:spo:anon#ed824acb5c9554aa7ceb35621c0ef2993ce10be39dfd1be1f07301fdbc4cac15::" providerId="AD" clId="Web-{DBA7682A-2D35-B310-D263-795BD72D29B0}" dt="2024-05-29T00:31:21.175" v="1533" actId="20577"/>
          <ac:spMkLst>
            <pc:docMk/>
            <pc:sldMk cId="3037143609" sldId="282"/>
            <ac:spMk id="12" creationId="{939C1338-7603-48B9-D99E-8CA99688A15F}"/>
          </ac:spMkLst>
        </pc:spChg>
      </pc:sldChg>
      <pc:sldChg chg="modSp">
        <pc:chgData name="Guest User" userId="S::urn:spo:anon#ed824acb5c9554aa7ceb35621c0ef2993ce10be39dfd1be1f07301fdbc4cac15::" providerId="AD" clId="Web-{DBA7682A-2D35-B310-D263-795BD72D29B0}" dt="2024-05-29T01:17:06.750" v="2015"/>
        <pc:sldMkLst>
          <pc:docMk/>
          <pc:sldMk cId="1956355218" sldId="286"/>
        </pc:sldMkLst>
        <pc:spChg chg="mod">
          <ac:chgData name="Guest User" userId="S::urn:spo:anon#ed824acb5c9554aa7ceb35621c0ef2993ce10be39dfd1be1f07301fdbc4cac15::" providerId="AD" clId="Web-{DBA7682A-2D35-B310-D263-795BD72D29B0}" dt="2024-05-29T01:16:59.500" v="2013"/>
          <ac:spMkLst>
            <pc:docMk/>
            <pc:sldMk cId="1956355218" sldId="286"/>
            <ac:spMk id="12" creationId="{E7BBEFCC-C6F0-E492-8056-DE25C6F23BE0}"/>
          </ac:spMkLst>
        </pc:spChg>
        <pc:spChg chg="mod">
          <ac:chgData name="Guest User" userId="S::urn:spo:anon#ed824acb5c9554aa7ceb35621c0ef2993ce10be39dfd1be1f07301fdbc4cac15::" providerId="AD" clId="Web-{DBA7682A-2D35-B310-D263-795BD72D29B0}" dt="2024-05-29T01:17:06.750" v="2015"/>
          <ac:spMkLst>
            <pc:docMk/>
            <pc:sldMk cId="1956355218" sldId="286"/>
            <ac:spMk id="13" creationId="{4FB86422-346D-C2BB-843D-CA997E9E57EA}"/>
          </ac:spMkLst>
        </pc:spChg>
        <pc:spChg chg="mod">
          <ac:chgData name="Guest User" userId="S::urn:spo:anon#ed824acb5c9554aa7ceb35621c0ef2993ce10be39dfd1be1f07301fdbc4cac15::" providerId="AD" clId="Web-{DBA7682A-2D35-B310-D263-795BD72D29B0}" dt="2024-05-29T01:17:03.609" v="2014"/>
          <ac:spMkLst>
            <pc:docMk/>
            <pc:sldMk cId="1956355218" sldId="286"/>
            <ac:spMk id="14" creationId="{8741A08F-2DA8-70CB-4A28-E5FF9F05E960}"/>
          </ac:spMkLst>
        </pc:spChg>
      </pc:sldChg>
      <pc:sldChg chg="modSp">
        <pc:chgData name="Guest User" userId="S::urn:spo:anon#ed824acb5c9554aa7ceb35621c0ef2993ce10be39dfd1be1f07301fdbc4cac15::" providerId="AD" clId="Web-{DBA7682A-2D35-B310-D263-795BD72D29B0}" dt="2024-05-29T01:07:34.400" v="1887" actId="20577"/>
        <pc:sldMkLst>
          <pc:docMk/>
          <pc:sldMk cId="2857255368" sldId="289"/>
        </pc:sldMkLst>
        <pc:spChg chg="mod">
          <ac:chgData name="Guest User" userId="S::urn:spo:anon#ed824acb5c9554aa7ceb35621c0ef2993ce10be39dfd1be1f07301fdbc4cac15::" providerId="AD" clId="Web-{DBA7682A-2D35-B310-D263-795BD72D29B0}" dt="2024-05-29T01:07:18.306" v="1871" actId="20577"/>
          <ac:spMkLst>
            <pc:docMk/>
            <pc:sldMk cId="2857255368" sldId="289"/>
            <ac:spMk id="3" creationId="{3D3924BA-6D36-C391-82B5-1BC22A27A98E}"/>
          </ac:spMkLst>
        </pc:spChg>
        <pc:spChg chg="mod">
          <ac:chgData name="Guest User" userId="S::urn:spo:anon#ed824acb5c9554aa7ceb35621c0ef2993ce10be39dfd1be1f07301fdbc4cac15::" providerId="AD" clId="Web-{DBA7682A-2D35-B310-D263-795BD72D29B0}" dt="2024-05-29T01:07:18.322" v="1872" actId="20577"/>
          <ac:spMkLst>
            <pc:docMk/>
            <pc:sldMk cId="2857255368" sldId="289"/>
            <ac:spMk id="4" creationId="{9053F9DE-7061-8777-4F53-0A54F03DDACC}"/>
          </ac:spMkLst>
        </pc:spChg>
        <pc:spChg chg="mod">
          <ac:chgData name="Guest User" userId="S::urn:spo:anon#ed824acb5c9554aa7ceb35621c0ef2993ce10be39dfd1be1f07301fdbc4cac15::" providerId="AD" clId="Web-{DBA7682A-2D35-B310-D263-795BD72D29B0}" dt="2024-05-29T01:03:34.038" v="1831"/>
          <ac:spMkLst>
            <pc:docMk/>
            <pc:sldMk cId="2857255368" sldId="289"/>
            <ac:spMk id="5" creationId="{E7C51E38-2CDC-8DF5-DE35-D9FEB098F274}"/>
          </ac:spMkLst>
        </pc:spChg>
        <pc:spChg chg="mod">
          <ac:chgData name="Guest User" userId="S::urn:spo:anon#ed824acb5c9554aa7ceb35621c0ef2993ce10be39dfd1be1f07301fdbc4cac15::" providerId="AD" clId="Web-{DBA7682A-2D35-B310-D263-795BD72D29B0}" dt="2024-05-29T01:03:34.054" v="1835"/>
          <ac:spMkLst>
            <pc:docMk/>
            <pc:sldMk cId="2857255368" sldId="289"/>
            <ac:spMk id="10" creationId="{95A06EBD-3DDB-9AF4-BA6B-448FEEAAEDDD}"/>
          </ac:spMkLst>
        </pc:spChg>
        <pc:spChg chg="mod">
          <ac:chgData name="Guest User" userId="S::urn:spo:anon#ed824acb5c9554aa7ceb35621c0ef2993ce10be39dfd1be1f07301fdbc4cac15::" providerId="AD" clId="Web-{DBA7682A-2D35-B310-D263-795BD72D29B0}" dt="2024-05-29T01:07:26.588" v="1883" actId="20577"/>
          <ac:spMkLst>
            <pc:docMk/>
            <pc:sldMk cId="2857255368" sldId="289"/>
            <ac:spMk id="12" creationId="{E7BBEFCC-C6F0-E492-8056-DE25C6F23BE0}"/>
          </ac:spMkLst>
        </pc:spChg>
        <pc:spChg chg="mod">
          <ac:chgData name="Guest User" userId="S::urn:spo:anon#ed824acb5c9554aa7ceb35621c0ef2993ce10be39dfd1be1f07301fdbc4cac15::" providerId="AD" clId="Web-{DBA7682A-2D35-B310-D263-795BD72D29B0}" dt="2024-05-29T01:07:34.400" v="1887" actId="20577"/>
          <ac:spMkLst>
            <pc:docMk/>
            <pc:sldMk cId="2857255368" sldId="289"/>
            <ac:spMk id="13" creationId="{4FB86422-346D-C2BB-843D-CA997E9E57EA}"/>
          </ac:spMkLst>
        </pc:spChg>
        <pc:spChg chg="mod">
          <ac:chgData name="Guest User" userId="S::urn:spo:anon#ed824acb5c9554aa7ceb35621c0ef2993ce10be39dfd1be1f07301fdbc4cac15::" providerId="AD" clId="Web-{DBA7682A-2D35-B310-D263-795BD72D29B0}" dt="2024-05-29T01:07:31.588" v="1885" actId="20577"/>
          <ac:spMkLst>
            <pc:docMk/>
            <pc:sldMk cId="2857255368" sldId="289"/>
            <ac:spMk id="14" creationId="{8741A08F-2DA8-70CB-4A28-E5FF9F05E960}"/>
          </ac:spMkLst>
        </pc:spChg>
        <pc:spChg chg="mod">
          <ac:chgData name="Guest User" userId="S::urn:spo:anon#ed824acb5c9554aa7ceb35621c0ef2993ce10be39dfd1be1f07301fdbc4cac15::" providerId="AD" clId="Web-{DBA7682A-2D35-B310-D263-795BD72D29B0}" dt="2024-05-29T01:07:18.385" v="1876" actId="20577"/>
          <ac:spMkLst>
            <pc:docMk/>
            <pc:sldMk cId="2857255368" sldId="289"/>
            <ac:spMk id="20" creationId="{CEC73EB2-7597-D502-9BF5-4A7CD5537E4B}"/>
          </ac:spMkLst>
        </pc:spChg>
        <pc:spChg chg="mod">
          <ac:chgData name="Guest User" userId="S::urn:spo:anon#ed824acb5c9554aa7ceb35621c0ef2993ce10be39dfd1be1f07301fdbc4cac15::" providerId="AD" clId="Web-{DBA7682A-2D35-B310-D263-795BD72D29B0}" dt="2024-05-29T01:07:18.275" v="1870" actId="20577"/>
          <ac:spMkLst>
            <pc:docMk/>
            <pc:sldMk cId="2857255368" sldId="289"/>
            <ac:spMk id="21" creationId="{D6D1D2FE-9539-BD9B-F4B2-2713E237D2E5}"/>
          </ac:spMkLst>
        </pc:spChg>
        <pc:spChg chg="mod">
          <ac:chgData name="Guest User" userId="S::urn:spo:anon#ed824acb5c9554aa7ceb35621c0ef2993ce10be39dfd1be1f07301fdbc4cac15::" providerId="AD" clId="Web-{DBA7682A-2D35-B310-D263-795BD72D29B0}" dt="2024-05-29T01:07:18.400" v="1877" actId="20577"/>
          <ac:spMkLst>
            <pc:docMk/>
            <pc:sldMk cId="2857255368" sldId="289"/>
            <ac:spMk id="24" creationId="{54188A82-BCD7-8B3D-DC52-E7112A390DA0}"/>
          </ac:spMkLst>
        </pc:spChg>
        <pc:spChg chg="mod">
          <ac:chgData name="Guest User" userId="S::urn:spo:anon#ed824acb5c9554aa7ceb35621c0ef2993ce10be39dfd1be1f07301fdbc4cac15::" providerId="AD" clId="Web-{DBA7682A-2D35-B310-D263-795BD72D29B0}" dt="2024-05-29T01:07:18.416" v="1878" actId="20577"/>
          <ac:spMkLst>
            <pc:docMk/>
            <pc:sldMk cId="2857255368" sldId="289"/>
            <ac:spMk id="26" creationId="{9BF63B4B-7BA4-7703-D882-34C91E1B60C1}"/>
          </ac:spMkLst>
        </pc:spChg>
        <pc:spChg chg="mod">
          <ac:chgData name="Guest User" userId="S::urn:spo:anon#ed824acb5c9554aa7ceb35621c0ef2993ce10be39dfd1be1f07301fdbc4cac15::" providerId="AD" clId="Web-{DBA7682A-2D35-B310-D263-795BD72D29B0}" dt="2024-05-29T01:07:18.431" v="1879" actId="20577"/>
          <ac:spMkLst>
            <pc:docMk/>
            <pc:sldMk cId="2857255368" sldId="289"/>
            <ac:spMk id="27" creationId="{C59A741E-EF4A-2C97-619A-8A8F42D2805E}"/>
          </ac:spMkLst>
        </pc:spChg>
        <pc:spChg chg="mod">
          <ac:chgData name="Guest User" userId="S::urn:spo:anon#ed824acb5c9554aa7ceb35621c0ef2993ce10be39dfd1be1f07301fdbc4cac15::" providerId="AD" clId="Web-{DBA7682A-2D35-B310-D263-795BD72D29B0}" dt="2024-05-29T01:07:01.494" v="1869" actId="20577"/>
          <ac:spMkLst>
            <pc:docMk/>
            <pc:sldMk cId="2857255368" sldId="289"/>
            <ac:spMk id="28" creationId="{FCED72E9-81E2-A56E-974A-97EDA6D221EB}"/>
          </ac:spMkLst>
        </pc:spChg>
        <pc:spChg chg="mod">
          <ac:chgData name="Guest User" userId="S::urn:spo:anon#ed824acb5c9554aa7ceb35621c0ef2993ce10be39dfd1be1f07301fdbc4cac15::" providerId="AD" clId="Web-{DBA7682A-2D35-B310-D263-795BD72D29B0}" dt="2024-05-29T01:07:18.447" v="1880" actId="20577"/>
          <ac:spMkLst>
            <pc:docMk/>
            <pc:sldMk cId="2857255368" sldId="289"/>
            <ac:spMk id="30" creationId="{C41A6251-1E99-8FC9-75EC-158167D8F120}"/>
          </ac:spMkLst>
        </pc:spChg>
        <pc:spChg chg="mod">
          <ac:chgData name="Guest User" userId="S::urn:spo:anon#ed824acb5c9554aa7ceb35621c0ef2993ce10be39dfd1be1f07301fdbc4cac15::" providerId="AD" clId="Web-{DBA7682A-2D35-B310-D263-795BD72D29B0}" dt="2024-05-29T01:07:18.478" v="1881" actId="20577"/>
          <ac:spMkLst>
            <pc:docMk/>
            <pc:sldMk cId="2857255368" sldId="289"/>
            <ac:spMk id="31" creationId="{66731308-3AD4-550A-AEA4-5CC6C6C8F12B}"/>
          </ac:spMkLst>
        </pc:spChg>
        <pc:spChg chg="mod">
          <ac:chgData name="Guest User" userId="S::urn:spo:anon#ed824acb5c9554aa7ceb35621c0ef2993ce10be39dfd1be1f07301fdbc4cac15::" providerId="AD" clId="Web-{DBA7682A-2D35-B310-D263-795BD72D29B0}" dt="2024-05-29T01:07:18.494" v="1882" actId="20577"/>
          <ac:spMkLst>
            <pc:docMk/>
            <pc:sldMk cId="2857255368" sldId="289"/>
            <ac:spMk id="32" creationId="{CE9FD0C2-A837-B1D3-5E6E-626CA2CBEA3F}"/>
          </ac:spMkLst>
        </pc:spChg>
        <pc:cxnChg chg="mod">
          <ac:chgData name="Guest User" userId="S::urn:spo:anon#ed824acb5c9554aa7ceb35621c0ef2993ce10be39dfd1be1f07301fdbc4cac15::" providerId="AD" clId="Web-{DBA7682A-2D35-B310-D263-795BD72D29B0}" dt="2024-05-29T01:05:35.946" v="1857" actId="14100"/>
          <ac:cxnSpMkLst>
            <pc:docMk/>
            <pc:sldMk cId="2857255368" sldId="289"/>
            <ac:cxnSpMk id="18" creationId="{A800F807-AFF5-C29A-AD7A-3E191E87CBED}"/>
          </ac:cxnSpMkLst>
        </pc:cxnChg>
        <pc:cxnChg chg="mod">
          <ac:chgData name="Guest User" userId="S::urn:spo:anon#ed824acb5c9554aa7ceb35621c0ef2993ce10be39dfd1be1f07301fdbc4cac15::" providerId="AD" clId="Web-{DBA7682A-2D35-B310-D263-795BD72D29B0}" dt="2024-05-29T01:05:25.102" v="1855" actId="14100"/>
          <ac:cxnSpMkLst>
            <pc:docMk/>
            <pc:sldMk cId="2857255368" sldId="289"/>
            <ac:cxnSpMk id="29" creationId="{38319710-3A33-9381-D1F9-AD3431E2BCD7}"/>
          </ac:cxnSpMkLst>
        </pc:cxnChg>
      </pc:sldChg>
      <pc:sldChg chg="modSp">
        <pc:chgData name="Guest User" userId="S::urn:spo:anon#ed824acb5c9554aa7ceb35621c0ef2993ce10be39dfd1be1f07301fdbc4cac15::" providerId="AD" clId="Web-{DBA7682A-2D35-B310-D263-795BD72D29B0}" dt="2024-05-29T01:09:27.214" v="1916"/>
        <pc:sldMkLst>
          <pc:docMk/>
          <pc:sldMk cId="1557305566" sldId="293"/>
        </pc:sldMkLst>
        <pc:spChg chg="mod">
          <ac:chgData name="Guest User" userId="S::urn:spo:anon#ed824acb5c9554aa7ceb35621c0ef2993ce10be39dfd1be1f07301fdbc4cac15::" providerId="AD" clId="Web-{DBA7682A-2D35-B310-D263-795BD72D29B0}" dt="2024-05-29T01:09:11.683" v="1903"/>
          <ac:spMkLst>
            <pc:docMk/>
            <pc:sldMk cId="1557305566" sldId="293"/>
            <ac:spMk id="37" creationId="{C827D3FD-6762-A444-B4D4-7BF4BF378DA9}"/>
          </ac:spMkLst>
        </pc:spChg>
        <pc:spChg chg="mod">
          <ac:chgData name="Guest User" userId="S::urn:spo:anon#ed824acb5c9554aa7ceb35621c0ef2993ce10be39dfd1be1f07301fdbc4cac15::" providerId="AD" clId="Web-{DBA7682A-2D35-B310-D263-795BD72D29B0}" dt="2024-05-29T01:09:11.698" v="1904"/>
          <ac:spMkLst>
            <pc:docMk/>
            <pc:sldMk cId="1557305566" sldId="293"/>
            <ac:spMk id="38" creationId="{D893FF72-10C7-BBEB-82A5-AB97CB88683D}"/>
          </ac:spMkLst>
        </pc:spChg>
        <pc:spChg chg="mod">
          <ac:chgData name="Guest User" userId="S::urn:spo:anon#ed824acb5c9554aa7ceb35621c0ef2993ce10be39dfd1be1f07301fdbc4cac15::" providerId="AD" clId="Web-{DBA7682A-2D35-B310-D263-795BD72D29B0}" dt="2024-05-29T01:09:21.058" v="1908"/>
          <ac:spMkLst>
            <pc:docMk/>
            <pc:sldMk cId="1557305566" sldId="293"/>
            <ac:spMk id="40" creationId="{8FA9618E-6C9C-6980-B831-5E39D55E7402}"/>
          </ac:spMkLst>
        </pc:spChg>
        <pc:spChg chg="mod">
          <ac:chgData name="Guest User" userId="S::urn:spo:anon#ed824acb5c9554aa7ceb35621c0ef2993ce10be39dfd1be1f07301fdbc4cac15::" providerId="AD" clId="Web-{DBA7682A-2D35-B310-D263-795BD72D29B0}" dt="2024-05-29T01:09:21.058" v="1909"/>
          <ac:spMkLst>
            <pc:docMk/>
            <pc:sldMk cId="1557305566" sldId="293"/>
            <ac:spMk id="41" creationId="{EB8F5246-5295-C757-CFBA-CA6938B70C2D}"/>
          </ac:spMkLst>
        </pc:spChg>
        <pc:spChg chg="mod">
          <ac:chgData name="Guest User" userId="S::urn:spo:anon#ed824acb5c9554aa7ceb35621c0ef2993ce10be39dfd1be1f07301fdbc4cac15::" providerId="AD" clId="Web-{DBA7682A-2D35-B310-D263-795BD72D29B0}" dt="2024-05-29T01:09:21.058" v="1910"/>
          <ac:spMkLst>
            <pc:docMk/>
            <pc:sldMk cId="1557305566" sldId="293"/>
            <ac:spMk id="42" creationId="{1BAAC973-1B0A-802C-2547-935465AC8A44}"/>
          </ac:spMkLst>
        </pc:spChg>
        <pc:spChg chg="mod">
          <ac:chgData name="Guest User" userId="S::urn:spo:anon#ed824acb5c9554aa7ceb35621c0ef2993ce10be39dfd1be1f07301fdbc4cac15::" providerId="AD" clId="Web-{DBA7682A-2D35-B310-D263-795BD72D29B0}" dt="2024-05-29T01:09:27.198" v="1915"/>
          <ac:spMkLst>
            <pc:docMk/>
            <pc:sldMk cId="1557305566" sldId="293"/>
            <ac:spMk id="45" creationId="{1CE36363-DE53-C7CF-7846-1336C9360CC8}"/>
          </ac:spMkLst>
        </pc:spChg>
        <pc:spChg chg="mod">
          <ac:chgData name="Guest User" userId="S::urn:spo:anon#ed824acb5c9554aa7ceb35621c0ef2993ce10be39dfd1be1f07301fdbc4cac15::" providerId="AD" clId="Web-{DBA7682A-2D35-B310-D263-795BD72D29B0}" dt="2024-05-29T01:09:27.214" v="1916"/>
          <ac:spMkLst>
            <pc:docMk/>
            <pc:sldMk cId="1557305566" sldId="293"/>
            <ac:spMk id="46" creationId="{9493B1D8-0F15-B03B-D100-7FBB3FCDA912}"/>
          </ac:spMkLst>
        </pc:spChg>
        <pc:spChg chg="mod">
          <ac:chgData name="Guest User" userId="S::urn:spo:anon#ed824acb5c9554aa7ceb35621c0ef2993ce10be39dfd1be1f07301fdbc4cac15::" providerId="AD" clId="Web-{DBA7682A-2D35-B310-D263-795BD72D29B0}" dt="2024-05-29T01:09:11.683" v="1902"/>
          <ac:spMkLst>
            <pc:docMk/>
            <pc:sldMk cId="1557305566" sldId="293"/>
            <ac:spMk id="47" creationId="{D6353AC8-4E19-0A95-BA7F-13C467550F11}"/>
          </ac:spMkLst>
        </pc:spChg>
        <pc:spChg chg="mod">
          <ac:chgData name="Guest User" userId="S::urn:spo:anon#ed824acb5c9554aa7ceb35621c0ef2993ce10be39dfd1be1f07301fdbc4cac15::" providerId="AD" clId="Web-{DBA7682A-2D35-B310-D263-795BD72D29B0}" dt="2024-05-29T01:09:27.198" v="1914"/>
          <ac:spMkLst>
            <pc:docMk/>
            <pc:sldMk cId="1557305566" sldId="293"/>
            <ac:spMk id="48" creationId="{A17DEFFA-A3A8-DE8B-9DD9-D36B12432B76}"/>
          </ac:spMkLst>
        </pc:spChg>
      </pc:sldChg>
      <pc:sldChg chg="modSp">
        <pc:chgData name="Guest User" userId="S::urn:spo:anon#ed824acb5c9554aa7ceb35621c0ef2993ce10be39dfd1be1f07301fdbc4cac15::" providerId="AD" clId="Web-{DBA7682A-2D35-B310-D263-795BD72D29B0}" dt="2024-05-29T01:09:48.558" v="1934"/>
        <pc:sldMkLst>
          <pc:docMk/>
          <pc:sldMk cId="226620699" sldId="294"/>
        </pc:sldMkLst>
        <pc:spChg chg="mod">
          <ac:chgData name="Guest User" userId="S::urn:spo:anon#ed824acb5c9554aa7ceb35621c0ef2993ce10be39dfd1be1f07301fdbc4cac15::" providerId="AD" clId="Web-{DBA7682A-2D35-B310-D263-795BD72D29B0}" dt="2024-05-29T01:09:36.433" v="1921"/>
          <ac:spMkLst>
            <pc:docMk/>
            <pc:sldMk cId="226620699" sldId="294"/>
            <ac:spMk id="37" creationId="{C827D3FD-6762-A444-B4D4-7BF4BF378DA9}"/>
          </ac:spMkLst>
        </pc:spChg>
        <pc:spChg chg="mod">
          <ac:chgData name="Guest User" userId="S::urn:spo:anon#ed824acb5c9554aa7ceb35621c0ef2993ce10be39dfd1be1f07301fdbc4cac15::" providerId="AD" clId="Web-{DBA7682A-2D35-B310-D263-795BD72D29B0}" dt="2024-05-29T01:09:36.448" v="1922"/>
          <ac:spMkLst>
            <pc:docMk/>
            <pc:sldMk cId="226620699" sldId="294"/>
            <ac:spMk id="38" creationId="{D893FF72-10C7-BBEB-82A5-AB97CB88683D}"/>
          </ac:spMkLst>
        </pc:spChg>
        <pc:spChg chg="mod">
          <ac:chgData name="Guest User" userId="S::urn:spo:anon#ed824acb5c9554aa7ceb35621c0ef2993ce10be39dfd1be1f07301fdbc4cac15::" providerId="AD" clId="Web-{DBA7682A-2D35-B310-D263-795BD72D29B0}" dt="2024-05-29T01:09:48.542" v="1932"/>
          <ac:spMkLst>
            <pc:docMk/>
            <pc:sldMk cId="226620699" sldId="294"/>
            <ac:spMk id="40" creationId="{8FA9618E-6C9C-6980-B831-5E39D55E7402}"/>
          </ac:spMkLst>
        </pc:spChg>
        <pc:spChg chg="mod">
          <ac:chgData name="Guest User" userId="S::urn:spo:anon#ed824acb5c9554aa7ceb35621c0ef2993ce10be39dfd1be1f07301fdbc4cac15::" providerId="AD" clId="Web-{DBA7682A-2D35-B310-D263-795BD72D29B0}" dt="2024-05-29T01:09:48.542" v="1933"/>
          <ac:spMkLst>
            <pc:docMk/>
            <pc:sldMk cId="226620699" sldId="294"/>
            <ac:spMk id="41" creationId="{EB8F5246-5295-C757-CFBA-CA6938B70C2D}"/>
          </ac:spMkLst>
        </pc:spChg>
        <pc:spChg chg="mod">
          <ac:chgData name="Guest User" userId="S::urn:spo:anon#ed824acb5c9554aa7ceb35621c0ef2993ce10be39dfd1be1f07301fdbc4cac15::" providerId="AD" clId="Web-{DBA7682A-2D35-B310-D263-795BD72D29B0}" dt="2024-05-29T01:09:48.558" v="1934"/>
          <ac:spMkLst>
            <pc:docMk/>
            <pc:sldMk cId="226620699" sldId="294"/>
            <ac:spMk id="42" creationId="{1BAAC973-1B0A-802C-2547-935465AC8A44}"/>
          </ac:spMkLst>
        </pc:spChg>
        <pc:spChg chg="mod">
          <ac:chgData name="Guest User" userId="S::urn:spo:anon#ed824acb5c9554aa7ceb35621c0ef2993ce10be39dfd1be1f07301fdbc4cac15::" providerId="AD" clId="Web-{DBA7682A-2D35-B310-D263-795BD72D29B0}" dt="2024-05-29T01:09:42.511" v="1927"/>
          <ac:spMkLst>
            <pc:docMk/>
            <pc:sldMk cId="226620699" sldId="294"/>
            <ac:spMk id="45" creationId="{1CE36363-DE53-C7CF-7846-1336C9360CC8}"/>
          </ac:spMkLst>
        </pc:spChg>
        <pc:spChg chg="mod">
          <ac:chgData name="Guest User" userId="S::urn:spo:anon#ed824acb5c9554aa7ceb35621c0ef2993ce10be39dfd1be1f07301fdbc4cac15::" providerId="AD" clId="Web-{DBA7682A-2D35-B310-D263-795BD72D29B0}" dt="2024-05-29T01:09:42.527" v="1928"/>
          <ac:spMkLst>
            <pc:docMk/>
            <pc:sldMk cId="226620699" sldId="294"/>
            <ac:spMk id="46" creationId="{9493B1D8-0F15-B03B-D100-7FBB3FCDA912}"/>
          </ac:spMkLst>
        </pc:spChg>
        <pc:spChg chg="mod">
          <ac:chgData name="Guest User" userId="S::urn:spo:anon#ed824acb5c9554aa7ceb35621c0ef2993ce10be39dfd1be1f07301fdbc4cac15::" providerId="AD" clId="Web-{DBA7682A-2D35-B310-D263-795BD72D29B0}" dt="2024-05-29T01:09:36.433" v="1920"/>
          <ac:spMkLst>
            <pc:docMk/>
            <pc:sldMk cId="226620699" sldId="294"/>
            <ac:spMk id="47" creationId="{D6353AC8-4E19-0A95-BA7F-13C467550F11}"/>
          </ac:spMkLst>
        </pc:spChg>
        <pc:spChg chg="mod">
          <ac:chgData name="Guest User" userId="S::urn:spo:anon#ed824acb5c9554aa7ceb35621c0ef2993ce10be39dfd1be1f07301fdbc4cac15::" providerId="AD" clId="Web-{DBA7682A-2D35-B310-D263-795BD72D29B0}" dt="2024-05-29T01:09:42.511" v="1926"/>
          <ac:spMkLst>
            <pc:docMk/>
            <pc:sldMk cId="226620699" sldId="294"/>
            <ac:spMk id="48" creationId="{A17DEFFA-A3A8-DE8B-9DD9-D36B12432B76}"/>
          </ac:spMkLst>
        </pc:spChg>
      </pc:sldChg>
      <pc:sldChg chg="modSp">
        <pc:chgData name="Guest User" userId="S::urn:spo:anon#ed824acb5c9554aa7ceb35621c0ef2993ce10be39dfd1be1f07301fdbc4cac15::" providerId="AD" clId="Web-{DBA7682A-2D35-B310-D263-795BD72D29B0}" dt="2024-05-29T01:11:54.481" v="1972" actId="1076"/>
        <pc:sldMkLst>
          <pc:docMk/>
          <pc:sldMk cId="4186306659" sldId="298"/>
        </pc:sldMkLst>
        <pc:spChg chg="mod">
          <ac:chgData name="Guest User" userId="S::urn:spo:anon#ed824acb5c9554aa7ceb35621c0ef2993ce10be39dfd1be1f07301fdbc4cac15::" providerId="AD" clId="Web-{DBA7682A-2D35-B310-D263-795BD72D29B0}" dt="2024-05-29T01:11:34.700" v="1963"/>
          <ac:spMkLst>
            <pc:docMk/>
            <pc:sldMk cId="4186306659" sldId="298"/>
            <ac:spMk id="8" creationId="{A52323D2-2E66-94CC-1813-156782BCB1B0}"/>
          </ac:spMkLst>
        </pc:spChg>
        <pc:spChg chg="mod">
          <ac:chgData name="Guest User" userId="S::urn:spo:anon#ed824acb5c9554aa7ceb35621c0ef2993ce10be39dfd1be1f07301fdbc4cac15::" providerId="AD" clId="Web-{DBA7682A-2D35-B310-D263-795BD72D29B0}" dt="2024-05-29T01:11:54.481" v="1972" actId="1076"/>
          <ac:spMkLst>
            <pc:docMk/>
            <pc:sldMk cId="4186306659" sldId="298"/>
            <ac:spMk id="9" creationId="{D9F59CC9-D94D-69A9-654E-4D8EA1084FD1}"/>
          </ac:spMkLst>
        </pc:spChg>
        <pc:spChg chg="mod">
          <ac:chgData name="Guest User" userId="S::urn:spo:anon#ed824acb5c9554aa7ceb35621c0ef2993ce10be39dfd1be1f07301fdbc4cac15::" providerId="AD" clId="Web-{DBA7682A-2D35-B310-D263-795BD72D29B0}" dt="2024-05-29T01:11:43.059" v="1967"/>
          <ac:spMkLst>
            <pc:docMk/>
            <pc:sldMk cId="4186306659" sldId="298"/>
            <ac:spMk id="13" creationId="{85E20175-0E20-068E-5039-5C6D1E550D34}"/>
          </ac:spMkLst>
        </pc:spChg>
        <pc:spChg chg="mod">
          <ac:chgData name="Guest User" userId="S::urn:spo:anon#ed824acb5c9554aa7ceb35621c0ef2993ce10be39dfd1be1f07301fdbc4cac15::" providerId="AD" clId="Web-{DBA7682A-2D35-B310-D263-795BD72D29B0}" dt="2024-05-29T01:11:48.247" v="1969" actId="1076"/>
          <ac:spMkLst>
            <pc:docMk/>
            <pc:sldMk cId="4186306659" sldId="298"/>
            <ac:spMk id="14" creationId="{59BE3DEA-73C0-21F8-EFA6-E64F820D0C8A}"/>
          </ac:spMkLst>
        </pc:spChg>
        <pc:grpChg chg="mod">
          <ac:chgData name="Guest User" userId="S::urn:spo:anon#ed824acb5c9554aa7ceb35621c0ef2993ce10be39dfd1be1f07301fdbc4cac15::" providerId="AD" clId="Web-{DBA7682A-2D35-B310-D263-795BD72D29B0}" dt="2024-05-29T01:11:52.012" v="1971" actId="1076"/>
          <ac:grpSpMkLst>
            <pc:docMk/>
            <pc:sldMk cId="4186306659" sldId="298"/>
            <ac:grpSpMk id="2" creationId="{2CFCD67F-2018-9A07-49C7-73A734611F95}"/>
          </ac:grpSpMkLst>
        </pc:grpChg>
      </pc:sldChg>
      <pc:sldChg chg="modSp">
        <pc:chgData name="Guest User" userId="S::urn:spo:anon#ed824acb5c9554aa7ceb35621c0ef2993ce10be39dfd1be1f07301fdbc4cac15::" providerId="AD" clId="Web-{DBA7682A-2D35-B310-D263-795BD72D29B0}" dt="2024-05-29T01:07:54.416" v="1888" actId="20577"/>
        <pc:sldMkLst>
          <pc:docMk/>
          <pc:sldMk cId="1574319554" sldId="304"/>
        </pc:sldMkLst>
        <pc:spChg chg="mod">
          <ac:chgData name="Guest User" userId="S::urn:spo:anon#ed824acb5c9554aa7ceb35621c0ef2993ce10be39dfd1be1f07301fdbc4cac15::" providerId="AD" clId="Web-{DBA7682A-2D35-B310-D263-795BD72D29B0}" dt="2024-05-29T01:07:54.416" v="1888" actId="20577"/>
          <ac:spMkLst>
            <pc:docMk/>
            <pc:sldMk cId="1574319554" sldId="304"/>
            <ac:spMk id="10" creationId="{95A06EBD-3DDB-9AF4-BA6B-448FEEAAEDDD}"/>
          </ac:spMkLst>
        </pc:spChg>
      </pc:sldChg>
      <pc:sldChg chg="modSp">
        <pc:chgData name="Guest User" userId="S::urn:spo:anon#ed824acb5c9554aa7ceb35621c0ef2993ce10be39dfd1be1f07301fdbc4cac15::" providerId="AD" clId="Web-{DBA7682A-2D35-B310-D263-795BD72D29B0}" dt="2024-05-29T01:08:02.057" v="1889" actId="20577"/>
        <pc:sldMkLst>
          <pc:docMk/>
          <pc:sldMk cId="981390893" sldId="305"/>
        </pc:sldMkLst>
        <pc:spChg chg="mod">
          <ac:chgData name="Guest User" userId="S::urn:spo:anon#ed824acb5c9554aa7ceb35621c0ef2993ce10be39dfd1be1f07301fdbc4cac15::" providerId="AD" clId="Web-{DBA7682A-2D35-B310-D263-795BD72D29B0}" dt="2024-05-29T01:08:02.057" v="1889" actId="20577"/>
          <ac:spMkLst>
            <pc:docMk/>
            <pc:sldMk cId="981390893" sldId="305"/>
            <ac:spMk id="10" creationId="{95A06EBD-3DDB-9AF4-BA6B-448FEEAAEDDD}"/>
          </ac:spMkLst>
        </pc:spChg>
      </pc:sldChg>
      <pc:sldChg chg="modSp">
        <pc:chgData name="Guest User" userId="S::urn:spo:anon#ed824acb5c9554aa7ceb35621c0ef2993ce10be39dfd1be1f07301fdbc4cac15::" providerId="AD" clId="Web-{DBA7682A-2D35-B310-D263-795BD72D29B0}" dt="2024-05-29T01:08:13.260" v="1891" actId="20577"/>
        <pc:sldMkLst>
          <pc:docMk/>
          <pc:sldMk cId="2552120576" sldId="306"/>
        </pc:sldMkLst>
        <pc:spChg chg="mod">
          <ac:chgData name="Guest User" userId="S::urn:spo:anon#ed824acb5c9554aa7ceb35621c0ef2993ce10be39dfd1be1f07301fdbc4cac15::" providerId="AD" clId="Web-{DBA7682A-2D35-B310-D263-795BD72D29B0}" dt="2024-05-29T01:08:13.260" v="1891" actId="20577"/>
          <ac:spMkLst>
            <pc:docMk/>
            <pc:sldMk cId="2552120576" sldId="306"/>
            <ac:spMk id="10" creationId="{95A06EBD-3DDB-9AF4-BA6B-448FEEAAEDDD}"/>
          </ac:spMkLst>
        </pc:spChg>
      </pc:sldChg>
      <pc:sldChg chg="modSp">
        <pc:chgData name="Guest User" userId="S::urn:spo:anon#ed824acb5c9554aa7ceb35621c0ef2993ce10be39dfd1be1f07301fdbc4cac15::" providerId="AD" clId="Web-{DBA7682A-2D35-B310-D263-795BD72D29B0}" dt="2024-05-29T01:08:21.166" v="1892" actId="20577"/>
        <pc:sldMkLst>
          <pc:docMk/>
          <pc:sldMk cId="889979796" sldId="309"/>
        </pc:sldMkLst>
        <pc:spChg chg="mod">
          <ac:chgData name="Guest User" userId="S::urn:spo:anon#ed824acb5c9554aa7ceb35621c0ef2993ce10be39dfd1be1f07301fdbc4cac15::" providerId="AD" clId="Web-{DBA7682A-2D35-B310-D263-795BD72D29B0}" dt="2024-05-29T01:08:21.166" v="1892" actId="20577"/>
          <ac:spMkLst>
            <pc:docMk/>
            <pc:sldMk cId="889979796" sldId="309"/>
            <ac:spMk id="10" creationId="{95A06EBD-3DDB-9AF4-BA6B-448FEEAAEDDD}"/>
          </ac:spMkLst>
        </pc:spChg>
      </pc:sldChg>
      <pc:sldChg chg="modSp">
        <pc:chgData name="Guest User" userId="S::urn:spo:anon#ed824acb5c9554aa7ceb35621c0ef2993ce10be39dfd1be1f07301fdbc4cac15::" providerId="AD" clId="Web-{DBA7682A-2D35-B310-D263-795BD72D29B0}" dt="2024-05-29T01:08:50.495" v="1896" actId="20577"/>
        <pc:sldMkLst>
          <pc:docMk/>
          <pc:sldMk cId="1078689066" sldId="310"/>
        </pc:sldMkLst>
        <pc:spChg chg="mod">
          <ac:chgData name="Guest User" userId="S::urn:spo:anon#ed824acb5c9554aa7ceb35621c0ef2993ce10be39dfd1be1f07301fdbc4cac15::" providerId="AD" clId="Web-{DBA7682A-2D35-B310-D263-795BD72D29B0}" dt="2024-05-29T01:08:36.948" v="1894" actId="20577"/>
          <ac:spMkLst>
            <pc:docMk/>
            <pc:sldMk cId="1078689066" sldId="310"/>
            <ac:spMk id="2" creationId="{03B27F55-F2E0-9172-F344-7E263F62DEE5}"/>
          </ac:spMkLst>
        </pc:spChg>
        <pc:spChg chg="mod">
          <ac:chgData name="Guest User" userId="S::urn:spo:anon#ed824acb5c9554aa7ceb35621c0ef2993ce10be39dfd1be1f07301fdbc4cac15::" providerId="AD" clId="Web-{DBA7682A-2D35-B310-D263-795BD72D29B0}" dt="2024-05-29T01:08:50.495" v="1896" actId="20577"/>
          <ac:spMkLst>
            <pc:docMk/>
            <pc:sldMk cId="1078689066" sldId="310"/>
            <ac:spMk id="5" creationId="{23191A43-F3B7-BDCB-36D1-60E47253CA9A}"/>
          </ac:spMkLst>
        </pc:spChg>
      </pc:sldChg>
      <pc:sldChg chg="modSp">
        <pc:chgData name="Guest User" userId="S::urn:spo:anon#ed824acb5c9554aa7ceb35621c0ef2993ce10be39dfd1be1f07301fdbc4cac15::" providerId="AD" clId="Web-{DBA7682A-2D35-B310-D263-795BD72D29B0}" dt="2024-05-29T01:14:35.983" v="2003" actId="20577"/>
        <pc:sldMkLst>
          <pc:docMk/>
          <pc:sldMk cId="3342048798" sldId="312"/>
        </pc:sldMkLst>
        <pc:spChg chg="mod">
          <ac:chgData name="Guest User" userId="S::urn:spo:anon#ed824acb5c9554aa7ceb35621c0ef2993ce10be39dfd1be1f07301fdbc4cac15::" providerId="AD" clId="Web-{DBA7682A-2D35-B310-D263-795BD72D29B0}" dt="2024-05-29T01:14:35.983" v="2003" actId="20577"/>
          <ac:spMkLst>
            <pc:docMk/>
            <pc:sldMk cId="3342048798" sldId="312"/>
            <ac:spMk id="2" creationId="{ACD3EEC2-DA12-F198-7829-32AF66A54071}"/>
          </ac:spMkLst>
        </pc:spChg>
      </pc:sldChg>
      <pc:sldChg chg="mod modShow">
        <pc:chgData name="Guest User" userId="S::urn:spo:anon#ed824acb5c9554aa7ceb35621c0ef2993ce10be39dfd1be1f07301fdbc4cac15::" providerId="AD" clId="Web-{DBA7682A-2D35-B310-D263-795BD72D29B0}" dt="2024-05-28T16:32:12.135" v="191"/>
        <pc:sldMkLst>
          <pc:docMk/>
          <pc:sldMk cId="1689736103" sldId="315"/>
        </pc:sldMkLst>
      </pc:sldChg>
      <pc:sldChg chg="modSp">
        <pc:chgData name="Guest User" userId="S::urn:spo:anon#ed824acb5c9554aa7ceb35621c0ef2993ce10be39dfd1be1f07301fdbc4cac15::" providerId="AD" clId="Web-{DBA7682A-2D35-B310-D263-795BD72D29B0}" dt="2024-05-28T15:13:40.138" v="34" actId="1076"/>
        <pc:sldMkLst>
          <pc:docMk/>
          <pc:sldMk cId="2051850832" sldId="315"/>
        </pc:sldMkLst>
        <pc:picChg chg="mod">
          <ac:chgData name="Guest User" userId="S::urn:spo:anon#ed824acb5c9554aa7ceb35621c0ef2993ce10be39dfd1be1f07301fdbc4cac15::" providerId="AD" clId="Web-{DBA7682A-2D35-B310-D263-795BD72D29B0}" dt="2024-05-28T15:13:40.138" v="34" actId="1076"/>
          <ac:picMkLst>
            <pc:docMk/>
            <pc:sldMk cId="2051850832" sldId="315"/>
            <ac:picMk id="2" creationId="{B955A74A-47E0-2726-CD5D-155F67BE4BEF}"/>
          </ac:picMkLst>
        </pc:picChg>
      </pc:sldChg>
      <pc:sldChg chg="modSp">
        <pc:chgData name="Guest User" userId="S::urn:spo:anon#ed824acb5c9554aa7ceb35621c0ef2993ce10be39dfd1be1f07301fdbc4cac15::" providerId="AD" clId="Web-{DBA7682A-2D35-B310-D263-795BD72D29B0}" dt="2024-05-29T00:47:28.607" v="1748" actId="20577"/>
        <pc:sldMkLst>
          <pc:docMk/>
          <pc:sldMk cId="1095689099" sldId="316"/>
        </pc:sldMkLst>
        <pc:spChg chg="mod">
          <ac:chgData name="Guest User" userId="S::urn:spo:anon#ed824acb5c9554aa7ceb35621c0ef2993ce10be39dfd1be1f07301fdbc4cac15::" providerId="AD" clId="Web-{DBA7682A-2D35-B310-D263-795BD72D29B0}" dt="2024-05-29T00:47:28.607" v="1748" actId="20577"/>
          <ac:spMkLst>
            <pc:docMk/>
            <pc:sldMk cId="1095689099" sldId="316"/>
            <ac:spMk id="6" creationId="{5724E97F-974E-C7D8-C86C-D162E927EA0F}"/>
          </ac:spMkLst>
        </pc:spChg>
      </pc:sldChg>
      <pc:sldChg chg="addSp delSp modSp">
        <pc:chgData name="Guest User" userId="S::urn:spo:anon#ed824acb5c9554aa7ceb35621c0ef2993ce10be39dfd1be1f07301fdbc4cac15::" providerId="AD" clId="Web-{DBA7682A-2D35-B310-D263-795BD72D29B0}" dt="2024-05-29T01:01:23.240" v="1818" actId="20577"/>
        <pc:sldMkLst>
          <pc:docMk/>
          <pc:sldMk cId="162318348" sldId="318"/>
        </pc:sldMkLst>
        <pc:spChg chg="add del mod">
          <ac:chgData name="Guest User" userId="S::urn:spo:anon#ed824acb5c9554aa7ceb35621c0ef2993ce10be39dfd1be1f07301fdbc4cac15::" providerId="AD" clId="Web-{DBA7682A-2D35-B310-D263-795BD72D29B0}" dt="2024-05-28T17:16:17.392" v="427"/>
          <ac:spMkLst>
            <pc:docMk/>
            <pc:sldMk cId="162318348" sldId="318"/>
            <ac:spMk id="5" creationId="{D9619835-2BFC-CFB1-9863-543CA534E607}"/>
          </ac:spMkLst>
        </pc:spChg>
        <pc:spChg chg="mod">
          <ac:chgData name="Guest User" userId="S::urn:spo:anon#ed824acb5c9554aa7ceb35621c0ef2993ce10be39dfd1be1f07301fdbc4cac15::" providerId="AD" clId="Web-{DBA7682A-2D35-B310-D263-795BD72D29B0}" dt="2024-05-28T17:55:08.821" v="834" actId="14100"/>
          <ac:spMkLst>
            <pc:docMk/>
            <pc:sldMk cId="162318348" sldId="318"/>
            <ac:spMk id="6" creationId="{A40CC9D3-E954-EEDE-FB0C-96EB5C8DF9B1}"/>
          </ac:spMkLst>
        </pc:spChg>
        <pc:spChg chg="add mod">
          <ac:chgData name="Guest User" userId="S::urn:spo:anon#ed824acb5c9554aa7ceb35621c0ef2993ce10be39dfd1be1f07301fdbc4cac15::" providerId="AD" clId="Web-{DBA7682A-2D35-B310-D263-795BD72D29B0}" dt="2024-05-29T01:00:03.989" v="1812" actId="14100"/>
          <ac:spMkLst>
            <pc:docMk/>
            <pc:sldMk cId="162318348" sldId="318"/>
            <ac:spMk id="7" creationId="{E695D798-BDF1-B83D-DE01-BA24641200E8}"/>
          </ac:spMkLst>
        </pc:spChg>
        <pc:spChg chg="mod">
          <ac:chgData name="Guest User" userId="S::urn:spo:anon#ed824acb5c9554aa7ceb35621c0ef2993ce10be39dfd1be1f07301fdbc4cac15::" providerId="AD" clId="Web-{DBA7682A-2D35-B310-D263-795BD72D29B0}" dt="2024-05-29T00:48:35.764" v="1806" actId="1076"/>
          <ac:spMkLst>
            <pc:docMk/>
            <pc:sldMk cId="162318348" sldId="318"/>
            <ac:spMk id="10" creationId="{95A06EBD-3DDB-9AF4-BA6B-448FEEAAEDDD}"/>
          </ac:spMkLst>
        </pc:spChg>
        <pc:spChg chg="add mod">
          <ac:chgData name="Guest User" userId="S::urn:spo:anon#ed824acb5c9554aa7ceb35621c0ef2993ce10be39dfd1be1f07301fdbc4cac15::" providerId="AD" clId="Web-{DBA7682A-2D35-B310-D263-795BD72D29B0}" dt="2024-05-28T17:24:21.602" v="592" actId="1076"/>
          <ac:spMkLst>
            <pc:docMk/>
            <pc:sldMk cId="162318348" sldId="318"/>
            <ac:spMk id="11" creationId="{8E534ADA-9410-43F4-3A56-7E5A2D47CB25}"/>
          </ac:spMkLst>
        </pc:spChg>
        <pc:spChg chg="add mod">
          <ac:chgData name="Guest User" userId="S::urn:spo:anon#ed824acb5c9554aa7ceb35621c0ef2993ce10be39dfd1be1f07301fdbc4cac15::" providerId="AD" clId="Web-{DBA7682A-2D35-B310-D263-795BD72D29B0}" dt="2024-05-28T17:24:35.134" v="595" actId="1076"/>
          <ac:spMkLst>
            <pc:docMk/>
            <pc:sldMk cId="162318348" sldId="318"/>
            <ac:spMk id="12" creationId="{8A7645FF-E0CE-DEF2-58C8-0A1EF5C8A098}"/>
          </ac:spMkLst>
        </pc:spChg>
        <pc:spChg chg="add mod">
          <ac:chgData name="Guest User" userId="S::urn:spo:anon#ed824acb5c9554aa7ceb35621c0ef2993ce10be39dfd1be1f07301fdbc4cac15::" providerId="AD" clId="Web-{DBA7682A-2D35-B310-D263-795BD72D29B0}" dt="2024-05-28T17:24:26.462" v="593" actId="1076"/>
          <ac:spMkLst>
            <pc:docMk/>
            <pc:sldMk cId="162318348" sldId="318"/>
            <ac:spMk id="13" creationId="{F782E41E-9CBE-5801-235D-8DF6B15877F9}"/>
          </ac:spMkLst>
        </pc:spChg>
        <pc:spChg chg="add del mod">
          <ac:chgData name="Guest User" userId="S::urn:spo:anon#ed824acb5c9554aa7ceb35621c0ef2993ce10be39dfd1be1f07301fdbc4cac15::" providerId="AD" clId="Web-{DBA7682A-2D35-B310-D263-795BD72D29B0}" dt="2024-05-28T17:21:36.365" v="549"/>
          <ac:spMkLst>
            <pc:docMk/>
            <pc:sldMk cId="162318348" sldId="318"/>
            <ac:spMk id="14" creationId="{5E430FDD-2974-01B4-59E6-77D9B3BA9763}"/>
          </ac:spMkLst>
        </pc:spChg>
        <pc:spChg chg="add mod">
          <ac:chgData name="Guest User" userId="S::urn:spo:anon#ed824acb5c9554aa7ceb35621c0ef2993ce10be39dfd1be1f07301fdbc4cac15::" providerId="AD" clId="Web-{DBA7682A-2D35-B310-D263-795BD72D29B0}" dt="2024-05-29T01:01:14.537" v="1817" actId="20577"/>
          <ac:spMkLst>
            <pc:docMk/>
            <pc:sldMk cId="162318348" sldId="318"/>
            <ac:spMk id="15" creationId="{BFEAE70B-9B59-A59C-03DF-7D2E442E74F6}"/>
          </ac:spMkLst>
        </pc:spChg>
        <pc:spChg chg="add mod">
          <ac:chgData name="Guest User" userId="S::urn:spo:anon#ed824acb5c9554aa7ceb35621c0ef2993ce10be39dfd1be1f07301fdbc4cac15::" providerId="AD" clId="Web-{DBA7682A-2D35-B310-D263-795BD72D29B0}" dt="2024-05-29T01:01:23.240" v="1818" actId="20577"/>
          <ac:spMkLst>
            <pc:docMk/>
            <pc:sldMk cId="162318348" sldId="318"/>
            <ac:spMk id="16" creationId="{CB9305E9-8AB6-0739-6710-FED55BEA131D}"/>
          </ac:spMkLst>
        </pc:spChg>
        <pc:picChg chg="mod">
          <ac:chgData name="Guest User" userId="S::urn:spo:anon#ed824acb5c9554aa7ceb35621c0ef2993ce10be39dfd1be1f07301fdbc4cac15::" providerId="AD" clId="Web-{DBA7682A-2D35-B310-D263-795BD72D29B0}" dt="2024-05-28T17:12:52.279" v="293" actId="1076"/>
          <ac:picMkLst>
            <pc:docMk/>
            <pc:sldMk cId="162318348" sldId="318"/>
            <ac:picMk id="8" creationId="{7782BD96-66DD-9013-3492-5EA832E712F7}"/>
          </ac:picMkLst>
        </pc:picChg>
        <pc:picChg chg="mod">
          <ac:chgData name="Guest User" userId="S::urn:spo:anon#ed824acb5c9554aa7ceb35621c0ef2993ce10be39dfd1be1f07301fdbc4cac15::" providerId="AD" clId="Web-{DBA7682A-2D35-B310-D263-795BD72D29B0}" dt="2024-05-28T17:13:09.889" v="303" actId="14100"/>
          <ac:picMkLst>
            <pc:docMk/>
            <pc:sldMk cId="162318348" sldId="318"/>
            <ac:picMk id="9" creationId="{DDFA82E2-EBE0-3CCD-2CD1-FAC445403FE5}"/>
          </ac:picMkLst>
        </pc:picChg>
      </pc:sldChg>
      <pc:sldChg chg="addSp delSp modSp ord delAnim">
        <pc:chgData name="Guest User" userId="S::urn:spo:anon#ed824acb5c9554aa7ceb35621c0ef2993ce10be39dfd1be1f07301fdbc4cac15::" providerId="AD" clId="Web-{DBA7682A-2D35-B310-D263-795BD72D29B0}" dt="2024-05-28T16:41:07.492" v="238" actId="20577"/>
        <pc:sldMkLst>
          <pc:docMk/>
          <pc:sldMk cId="202524043" sldId="318"/>
        </pc:sldMkLst>
        <pc:spChg chg="mod">
          <ac:chgData name="Guest User" userId="S::urn:spo:anon#ed824acb5c9554aa7ceb35621c0ef2993ce10be39dfd1be1f07301fdbc4cac15::" providerId="AD" clId="Web-{DBA7682A-2D35-B310-D263-795BD72D29B0}" dt="2024-05-28T16:41:07.492" v="238" actId="20577"/>
          <ac:spMkLst>
            <pc:docMk/>
            <pc:sldMk cId="202524043" sldId="318"/>
            <ac:spMk id="6" creationId="{A40CC9D3-E954-EEDE-FB0C-96EB5C8DF9B1}"/>
          </ac:spMkLst>
        </pc:spChg>
        <pc:picChg chg="del">
          <ac:chgData name="Guest User" userId="S::urn:spo:anon#ed824acb5c9554aa7ceb35621c0ef2993ce10be39dfd1be1f07301fdbc4cac15::" providerId="AD" clId="Web-{DBA7682A-2D35-B310-D263-795BD72D29B0}" dt="2024-05-28T16:40:37.975" v="224"/>
          <ac:picMkLst>
            <pc:docMk/>
            <pc:sldMk cId="202524043" sldId="318"/>
            <ac:picMk id="5" creationId="{4E4578AB-6974-356A-F03C-78B8996948D3}"/>
          </ac:picMkLst>
        </pc:picChg>
        <pc:picChg chg="add del mod">
          <ac:chgData name="Guest User" userId="S::urn:spo:anon#ed824acb5c9554aa7ceb35621c0ef2993ce10be39dfd1be1f07301fdbc4cac15::" providerId="AD" clId="Web-{DBA7682A-2D35-B310-D263-795BD72D29B0}" dt="2024-05-28T16:40:28.850" v="221"/>
          <ac:picMkLst>
            <pc:docMk/>
            <pc:sldMk cId="202524043" sldId="318"/>
            <ac:picMk id="7" creationId="{66B685D8-EF46-941C-FDD8-A990BB838836}"/>
          </ac:picMkLst>
        </pc:picChg>
        <pc:picChg chg="add mod">
          <ac:chgData name="Guest User" userId="S::urn:spo:anon#ed824acb5c9554aa7ceb35621c0ef2993ce10be39dfd1be1f07301fdbc4cac15::" providerId="AD" clId="Web-{DBA7682A-2D35-B310-D263-795BD72D29B0}" dt="2024-05-28T16:41:01.148" v="235" actId="1076"/>
          <ac:picMkLst>
            <pc:docMk/>
            <pc:sldMk cId="202524043" sldId="318"/>
            <ac:picMk id="8" creationId="{7782BD96-66DD-9013-3492-5EA832E712F7}"/>
          </ac:picMkLst>
        </pc:picChg>
        <pc:picChg chg="add mod">
          <ac:chgData name="Guest User" userId="S::urn:spo:anon#ed824acb5c9554aa7ceb35621c0ef2993ce10be39dfd1be1f07301fdbc4cac15::" providerId="AD" clId="Web-{DBA7682A-2D35-B310-D263-795BD72D29B0}" dt="2024-05-28T16:41:02.820" v="236" actId="1076"/>
          <ac:picMkLst>
            <pc:docMk/>
            <pc:sldMk cId="202524043" sldId="318"/>
            <ac:picMk id="9" creationId="{DDFA82E2-EBE0-3CCD-2CD1-FAC445403FE5}"/>
          </ac:picMkLst>
        </pc:picChg>
      </pc:sldChg>
      <pc:sldChg chg="modSp">
        <pc:chgData name="Guest User" userId="S::urn:spo:anon#ed824acb5c9554aa7ceb35621c0ef2993ce10be39dfd1be1f07301fdbc4cac15::" providerId="AD" clId="Web-{DBA7682A-2D35-B310-D263-795BD72D29B0}" dt="2024-05-29T01:09:59.480" v="1935" actId="20577"/>
        <pc:sldMkLst>
          <pc:docMk/>
          <pc:sldMk cId="2225836029" sldId="319"/>
        </pc:sldMkLst>
        <pc:spChg chg="mod">
          <ac:chgData name="Guest User" userId="S::urn:spo:anon#ed824acb5c9554aa7ceb35621c0ef2993ce10be39dfd1be1f07301fdbc4cac15::" providerId="AD" clId="Web-{DBA7682A-2D35-B310-D263-795BD72D29B0}" dt="2024-05-29T01:09:59.480" v="1935" actId="20577"/>
          <ac:spMkLst>
            <pc:docMk/>
            <pc:sldMk cId="2225836029" sldId="319"/>
            <ac:spMk id="2" creationId="{028A8685-CA6E-AF1C-5FE6-6E1FB6BF3E86}"/>
          </ac:spMkLst>
        </pc:spChg>
      </pc:sldChg>
      <pc:sldChg chg="modSp">
        <pc:chgData name="Guest User" userId="S::urn:spo:anon#ed824acb5c9554aa7ceb35621c0ef2993ce10be39dfd1be1f07301fdbc4cac15::" providerId="AD" clId="Web-{DBA7682A-2D35-B310-D263-795BD72D29B0}" dt="2024-05-29T01:10:16.886" v="1936" actId="20577"/>
        <pc:sldMkLst>
          <pc:docMk/>
          <pc:sldMk cId="290729203" sldId="320"/>
        </pc:sldMkLst>
        <pc:spChg chg="mod">
          <ac:chgData name="Guest User" userId="S::urn:spo:anon#ed824acb5c9554aa7ceb35621c0ef2993ce10be39dfd1be1f07301fdbc4cac15::" providerId="AD" clId="Web-{DBA7682A-2D35-B310-D263-795BD72D29B0}" dt="2024-05-29T01:10:16.886" v="1936" actId="20577"/>
          <ac:spMkLst>
            <pc:docMk/>
            <pc:sldMk cId="290729203" sldId="320"/>
            <ac:spMk id="2" creationId="{028A8685-CA6E-AF1C-5FE6-6E1FB6BF3E86}"/>
          </ac:spMkLst>
        </pc:spChg>
      </pc:sldChg>
      <pc:sldChg chg="modSp">
        <pc:chgData name="Guest User" userId="S::urn:spo:anon#ed824acb5c9554aa7ceb35621c0ef2993ce10be39dfd1be1f07301fdbc4cac15::" providerId="AD" clId="Web-{DBA7682A-2D35-B310-D263-795BD72D29B0}" dt="2024-05-29T01:11:14.059" v="1958" actId="20577"/>
        <pc:sldMkLst>
          <pc:docMk/>
          <pc:sldMk cId="4191029095" sldId="326"/>
        </pc:sldMkLst>
        <pc:spChg chg="mod">
          <ac:chgData name="Guest User" userId="S::urn:spo:anon#ed824acb5c9554aa7ceb35621c0ef2993ce10be39dfd1be1f07301fdbc4cac15::" providerId="AD" clId="Web-{DBA7682A-2D35-B310-D263-795BD72D29B0}" dt="2024-05-29T01:11:01.137" v="1955" actId="20577"/>
          <ac:spMkLst>
            <pc:docMk/>
            <pc:sldMk cId="4191029095" sldId="326"/>
            <ac:spMk id="22" creationId="{D8582034-C658-9B37-4274-6EDCAB639AFD}"/>
          </ac:spMkLst>
        </pc:spChg>
        <pc:spChg chg="mod">
          <ac:chgData name="Guest User" userId="S::urn:spo:anon#ed824acb5c9554aa7ceb35621c0ef2993ce10be39dfd1be1f07301fdbc4cac15::" providerId="AD" clId="Web-{DBA7682A-2D35-B310-D263-795BD72D29B0}" dt="2024-05-29T01:11:05.762" v="1956" actId="20577"/>
          <ac:spMkLst>
            <pc:docMk/>
            <pc:sldMk cId="4191029095" sldId="326"/>
            <ac:spMk id="23" creationId="{CABC9C01-5B86-6A97-2CFB-805B7C421595}"/>
          </ac:spMkLst>
        </pc:spChg>
        <pc:spChg chg="mod">
          <ac:chgData name="Guest User" userId="S::urn:spo:anon#ed824acb5c9554aa7ceb35621c0ef2993ce10be39dfd1be1f07301fdbc4cac15::" providerId="AD" clId="Web-{DBA7682A-2D35-B310-D263-795BD72D29B0}" dt="2024-05-29T01:11:09.434" v="1957" actId="20577"/>
          <ac:spMkLst>
            <pc:docMk/>
            <pc:sldMk cId="4191029095" sldId="326"/>
            <ac:spMk id="24" creationId="{284F032E-1054-3B05-ADE0-6260A79ECC32}"/>
          </ac:spMkLst>
        </pc:spChg>
        <pc:spChg chg="mod">
          <ac:chgData name="Guest User" userId="S::urn:spo:anon#ed824acb5c9554aa7ceb35621c0ef2993ce10be39dfd1be1f07301fdbc4cac15::" providerId="AD" clId="Web-{DBA7682A-2D35-B310-D263-795BD72D29B0}" dt="2024-05-29T01:11:14.059" v="1958" actId="20577"/>
          <ac:spMkLst>
            <pc:docMk/>
            <pc:sldMk cId="4191029095" sldId="326"/>
            <ac:spMk id="26" creationId="{29743F71-A812-27DE-5822-4F37F7FA2060}"/>
          </ac:spMkLst>
        </pc:spChg>
      </pc:sldChg>
      <pc:sldChg chg="delSp modSp add del replId delAnim">
        <pc:chgData name="Guest User" userId="S::urn:spo:anon#ed824acb5c9554aa7ceb35621c0ef2993ce10be39dfd1be1f07301fdbc4cac15::" providerId="AD" clId="Web-{DBA7682A-2D35-B310-D263-795BD72D29B0}" dt="2024-05-28T16:08:20.488" v="165"/>
        <pc:sldMkLst>
          <pc:docMk/>
          <pc:sldMk cId="2024930570" sldId="328"/>
        </pc:sldMkLst>
        <pc:spChg chg="mod">
          <ac:chgData name="Guest User" userId="S::urn:spo:anon#ed824acb5c9554aa7ceb35621c0ef2993ce10be39dfd1be1f07301fdbc4cac15::" providerId="AD" clId="Web-{DBA7682A-2D35-B310-D263-795BD72D29B0}" dt="2024-05-28T14:54:31.823" v="33" actId="20577"/>
          <ac:spMkLst>
            <pc:docMk/>
            <pc:sldMk cId="2024930570" sldId="328"/>
            <ac:spMk id="6" creationId="{A40CC9D3-E954-EEDE-FB0C-96EB5C8DF9B1}"/>
          </ac:spMkLst>
        </pc:spChg>
        <pc:picChg chg="del">
          <ac:chgData name="Guest User" userId="S::urn:spo:anon#ed824acb5c9554aa7ceb35621c0ef2993ce10be39dfd1be1f07301fdbc4cac15::" providerId="AD" clId="Web-{DBA7682A-2D35-B310-D263-795BD72D29B0}" dt="2024-05-28T14:54:03.432" v="4"/>
          <ac:picMkLst>
            <pc:docMk/>
            <pc:sldMk cId="2024930570" sldId="328"/>
            <ac:picMk id="5" creationId="{4E4578AB-6974-356A-F03C-78B8996948D3}"/>
          </ac:picMkLst>
        </pc:picChg>
      </pc:sldChg>
      <pc:sldChg chg="delSp modSp add replId">
        <pc:chgData name="Guest User" userId="S::urn:spo:anon#ed824acb5c9554aa7ceb35621c0ef2993ce10be39dfd1be1f07301fdbc4cac15::" providerId="AD" clId="Web-{DBA7682A-2D35-B310-D263-795BD72D29B0}" dt="2024-05-29T01:10:33.558" v="1945"/>
        <pc:sldMkLst>
          <pc:docMk/>
          <pc:sldMk cId="916042409" sldId="329"/>
        </pc:sldMkLst>
        <pc:spChg chg="mod">
          <ac:chgData name="Guest User" userId="S::urn:spo:anon#ed824acb5c9554aa7ceb35621c0ef2993ce10be39dfd1be1f07301fdbc4cac15::" providerId="AD" clId="Web-{DBA7682A-2D35-B310-D263-795BD72D29B0}" dt="2024-05-28T15:44:02.324" v="68" actId="1076"/>
          <ac:spMkLst>
            <pc:docMk/>
            <pc:sldMk cId="916042409" sldId="329"/>
            <ac:spMk id="2" creationId="{028A8685-CA6E-AF1C-5FE6-6E1FB6BF3E86}"/>
          </ac:spMkLst>
        </pc:spChg>
        <pc:grpChg chg="del">
          <ac:chgData name="Guest User" userId="S::urn:spo:anon#ed824acb5c9554aa7ceb35621c0ef2993ce10be39dfd1be1f07301fdbc4cac15::" providerId="AD" clId="Web-{DBA7682A-2D35-B310-D263-795BD72D29B0}" dt="2024-05-28T15:44:18.277" v="69"/>
          <ac:grpSpMkLst>
            <pc:docMk/>
            <pc:sldMk cId="916042409" sldId="329"/>
            <ac:grpSpMk id="42" creationId="{AB9961D9-0197-87EA-3FB9-9BF41643A232}"/>
          </ac:grpSpMkLst>
        </pc:grpChg>
        <pc:graphicFrameChg chg="mod modGraphic">
          <ac:chgData name="Guest User" userId="S::urn:spo:anon#ed824acb5c9554aa7ceb35621c0ef2993ce10be39dfd1be1f07301fdbc4cac15::" providerId="AD" clId="Web-{DBA7682A-2D35-B310-D263-795BD72D29B0}" dt="2024-05-29T01:10:33.558" v="1945"/>
          <ac:graphicFrameMkLst>
            <pc:docMk/>
            <pc:sldMk cId="916042409" sldId="329"/>
            <ac:graphicFrameMk id="16" creationId="{706C5D70-DB5C-EDDD-9D62-A60558C9B177}"/>
          </ac:graphicFrameMkLst>
        </pc:graphicFrameChg>
      </pc:sldChg>
      <pc:sldChg chg="delSp modSp add replId">
        <pc:chgData name="Guest User" userId="S::urn:spo:anon#ed824acb5c9554aa7ceb35621c0ef2993ce10be39dfd1be1f07301fdbc4cac15::" providerId="AD" clId="Web-{DBA7682A-2D35-B310-D263-795BD72D29B0}" dt="2024-05-28T16:02:57.120" v="164" actId="1076"/>
        <pc:sldMkLst>
          <pc:docMk/>
          <pc:sldMk cId="3693372715" sldId="330"/>
        </pc:sldMkLst>
        <pc:spChg chg="mod">
          <ac:chgData name="Guest User" userId="S::urn:spo:anon#ed824acb5c9554aa7ceb35621c0ef2993ce10be39dfd1be1f07301fdbc4cac15::" providerId="AD" clId="Web-{DBA7682A-2D35-B310-D263-795BD72D29B0}" dt="2024-05-28T16:02:57.120" v="164" actId="1076"/>
          <ac:spMkLst>
            <pc:docMk/>
            <pc:sldMk cId="3693372715" sldId="330"/>
            <ac:spMk id="2" creationId="{028A8685-CA6E-AF1C-5FE6-6E1FB6BF3E86}"/>
          </ac:spMkLst>
        </pc:spChg>
        <pc:spChg chg="mod">
          <ac:chgData name="Guest User" userId="S::urn:spo:anon#ed824acb5c9554aa7ceb35621c0ef2993ce10be39dfd1be1f07301fdbc4cac15::" providerId="AD" clId="Web-{DBA7682A-2D35-B310-D263-795BD72D29B0}" dt="2024-05-28T15:45:19.513" v="155" actId="14100"/>
          <ac:spMkLst>
            <pc:docMk/>
            <pc:sldMk cId="3693372715" sldId="330"/>
            <ac:spMk id="6" creationId="{A40CC9D3-E954-EEDE-FB0C-96EB5C8DF9B1}"/>
          </ac:spMkLst>
        </pc:spChg>
        <pc:spChg chg="del">
          <ac:chgData name="Guest User" userId="S::urn:spo:anon#ed824acb5c9554aa7ceb35621c0ef2993ce10be39dfd1be1f07301fdbc4cac15::" providerId="AD" clId="Web-{DBA7682A-2D35-B310-D263-795BD72D29B0}" dt="2024-05-28T16:01:50.803" v="161"/>
          <ac:spMkLst>
            <pc:docMk/>
            <pc:sldMk cId="3693372715" sldId="330"/>
            <ac:spMk id="17" creationId="{DAA13E93-BF01-795E-4929-E9A62A78FC39}"/>
          </ac:spMkLst>
        </pc:spChg>
        <pc:spChg chg="del">
          <ac:chgData name="Guest User" userId="S::urn:spo:anon#ed824acb5c9554aa7ceb35621c0ef2993ce10be39dfd1be1f07301fdbc4cac15::" providerId="AD" clId="Web-{DBA7682A-2D35-B310-D263-795BD72D29B0}" dt="2024-05-28T16:01:50.788" v="160"/>
          <ac:spMkLst>
            <pc:docMk/>
            <pc:sldMk cId="3693372715" sldId="330"/>
            <ac:spMk id="18" creationId="{8E658CF4-77F3-070C-EF6F-6D822517E270}"/>
          </ac:spMkLst>
        </pc:spChg>
        <pc:spChg chg="del">
          <ac:chgData name="Guest User" userId="S::urn:spo:anon#ed824acb5c9554aa7ceb35621c0ef2993ce10be39dfd1be1f07301fdbc4cac15::" providerId="AD" clId="Web-{DBA7682A-2D35-B310-D263-795BD72D29B0}" dt="2024-05-28T16:01:50.788" v="159"/>
          <ac:spMkLst>
            <pc:docMk/>
            <pc:sldMk cId="3693372715" sldId="330"/>
            <ac:spMk id="19" creationId="{CA615E13-D349-4BB1-748B-A5100105B7D8}"/>
          </ac:spMkLst>
        </pc:spChg>
        <pc:grpChg chg="del">
          <ac:chgData name="Guest User" userId="S::urn:spo:anon#ed824acb5c9554aa7ceb35621c0ef2993ce10be39dfd1be1f07301fdbc4cac15::" providerId="AD" clId="Web-{DBA7682A-2D35-B310-D263-795BD72D29B0}" dt="2024-05-28T15:45:45.701" v="158"/>
          <ac:grpSpMkLst>
            <pc:docMk/>
            <pc:sldMk cId="3693372715" sldId="330"/>
            <ac:grpSpMk id="9" creationId="{F0CD3351-385F-BB40-5102-A172163340DE}"/>
          </ac:grpSpMkLst>
        </pc:grpChg>
        <pc:picChg chg="del">
          <ac:chgData name="Guest User" userId="S::urn:spo:anon#ed824acb5c9554aa7ceb35621c0ef2993ce10be39dfd1be1f07301fdbc4cac15::" providerId="AD" clId="Web-{DBA7682A-2D35-B310-D263-795BD72D29B0}" dt="2024-05-28T15:45:43.311" v="157"/>
          <ac:picMkLst>
            <pc:docMk/>
            <pc:sldMk cId="3693372715" sldId="330"/>
            <ac:picMk id="5" creationId="{E026DAD7-0CFE-65BF-857D-36E4F84E468D}"/>
          </ac:picMkLst>
        </pc:picChg>
      </pc:sldChg>
      <pc:sldChg chg="modSp">
        <pc:chgData name="Guest User" userId="S::urn:spo:anon#ed824acb5c9554aa7ceb35621c0ef2993ce10be39dfd1be1f07301fdbc4cac15::" providerId="AD" clId="Web-{DBA7682A-2D35-B310-D263-795BD72D29B0}" dt="2024-05-29T01:10:46.574" v="1954"/>
        <pc:sldMkLst>
          <pc:docMk/>
          <pc:sldMk cId="3173686319" sldId="331"/>
        </pc:sldMkLst>
        <pc:graphicFrameChg chg="mod modGraphic">
          <ac:chgData name="Guest User" userId="S::urn:spo:anon#ed824acb5c9554aa7ceb35621c0ef2993ce10be39dfd1be1f07301fdbc4cac15::" providerId="AD" clId="Web-{DBA7682A-2D35-B310-D263-795BD72D29B0}" dt="2024-05-29T01:10:46.574" v="1954"/>
          <ac:graphicFrameMkLst>
            <pc:docMk/>
            <pc:sldMk cId="3173686319" sldId="331"/>
            <ac:graphicFrameMk id="16" creationId="{706C5D70-DB5C-EDDD-9D62-A60558C9B177}"/>
          </ac:graphicFrameMkLst>
        </pc:graphicFrameChg>
      </pc:sldChg>
      <pc:sldChg chg="modSp">
        <pc:chgData name="Guest User" userId="S::urn:spo:anon#ed824acb5c9554aa7ceb35621c0ef2993ce10be39dfd1be1f07301fdbc4cac15::" providerId="AD" clId="Web-{DBA7682A-2D35-B310-D263-795BD72D29B0}" dt="2024-05-29T00:46:42.231" v="1739" actId="20577"/>
        <pc:sldMkLst>
          <pc:docMk/>
          <pc:sldMk cId="1612178237" sldId="332"/>
        </pc:sldMkLst>
        <pc:spChg chg="mod">
          <ac:chgData name="Guest User" userId="S::urn:spo:anon#ed824acb5c9554aa7ceb35621c0ef2993ce10be39dfd1be1f07301fdbc4cac15::" providerId="AD" clId="Web-{DBA7682A-2D35-B310-D263-795BD72D29B0}" dt="2024-05-29T00:46:30.512" v="1733" actId="20577"/>
          <ac:spMkLst>
            <pc:docMk/>
            <pc:sldMk cId="1612178237" sldId="332"/>
            <ac:spMk id="16" creationId="{BB3FDDCF-FC62-10EA-A9FA-B507B976D545}"/>
          </ac:spMkLst>
        </pc:spChg>
        <pc:spChg chg="mod">
          <ac:chgData name="Guest User" userId="S::urn:spo:anon#ed824acb5c9554aa7ceb35621c0ef2993ce10be39dfd1be1f07301fdbc4cac15::" providerId="AD" clId="Web-{DBA7682A-2D35-B310-D263-795BD72D29B0}" dt="2024-05-29T00:46:42.231" v="1739" actId="20577"/>
          <ac:spMkLst>
            <pc:docMk/>
            <pc:sldMk cId="1612178237" sldId="332"/>
            <ac:spMk id="21" creationId="{D4DB747C-EA5F-1279-7DB6-22F820ACE24B}"/>
          </ac:spMkLst>
        </pc:spChg>
      </pc:sldChg>
      <pc:sldChg chg="add del replId">
        <pc:chgData name="Guest User" userId="S::urn:spo:anon#ed824acb5c9554aa7ceb35621c0ef2993ce10be39dfd1be1f07301fdbc4cac15::" providerId="AD" clId="Web-{DBA7682A-2D35-B310-D263-795BD72D29B0}" dt="2024-05-28T16:10:30.147" v="167"/>
        <pc:sldMkLst>
          <pc:docMk/>
          <pc:sldMk cId="1689408664" sldId="332"/>
        </pc:sldMkLst>
      </pc:sldChg>
      <pc:sldChg chg="add ord replId">
        <pc:chgData name="Guest User" userId="S::urn:spo:anon#ed824acb5c9554aa7ceb35621c0ef2993ce10be39dfd1be1f07301fdbc4cac15::" providerId="AD" clId="Web-{DBA7682A-2D35-B310-D263-795BD72D29B0}" dt="2024-05-28T16:10:36.319" v="169"/>
        <pc:sldMkLst>
          <pc:docMk/>
          <pc:sldMk cId="2263043652" sldId="332"/>
        </pc:sldMkLst>
      </pc:sldChg>
      <pc:sldChg chg="addSp delSp modSp delAnim">
        <pc:chgData name="Guest User" userId="S::urn:spo:anon#ed824acb5c9554aa7ceb35621c0ef2993ce10be39dfd1be1f07301fdbc4cac15::" providerId="AD" clId="Web-{DBA7682A-2D35-B310-D263-795BD72D29B0}" dt="2024-05-28T16:29:47.975" v="182" actId="20577"/>
        <pc:sldMkLst>
          <pc:docMk/>
          <pc:sldMk cId="2853947864" sldId="333"/>
        </pc:sldMkLst>
        <pc:spChg chg="mod">
          <ac:chgData name="Guest User" userId="S::urn:spo:anon#ed824acb5c9554aa7ceb35621c0ef2993ce10be39dfd1be1f07301fdbc4cac15::" providerId="AD" clId="Web-{DBA7682A-2D35-B310-D263-795BD72D29B0}" dt="2024-05-28T16:29:33.740" v="170" actId="20577"/>
          <ac:spMkLst>
            <pc:docMk/>
            <pc:sldMk cId="2853947864" sldId="333"/>
            <ac:spMk id="6" creationId="{A40CC9D3-E954-EEDE-FB0C-96EB5C8DF9B1}"/>
          </ac:spMkLst>
        </pc:spChg>
        <pc:spChg chg="mod">
          <ac:chgData name="Guest User" userId="S::urn:spo:anon#ed824acb5c9554aa7ceb35621c0ef2993ce10be39dfd1be1f07301fdbc4cac15::" providerId="AD" clId="Web-{DBA7682A-2D35-B310-D263-795BD72D29B0}" dt="2024-05-28T16:29:47.975" v="182" actId="20577"/>
          <ac:spMkLst>
            <pc:docMk/>
            <pc:sldMk cId="2853947864" sldId="333"/>
            <ac:spMk id="10" creationId="{95A06EBD-3DDB-9AF4-BA6B-448FEEAAEDDD}"/>
          </ac:spMkLst>
        </pc:spChg>
        <pc:picChg chg="add mod">
          <ac:chgData name="Guest User" userId="S::urn:spo:anon#ed824acb5c9554aa7ceb35621c0ef2993ce10be39dfd1be1f07301fdbc4cac15::" providerId="AD" clId="Web-{DBA7682A-2D35-B310-D263-795BD72D29B0}" dt="2024-05-28T16:29:41.412" v="174" actId="1076"/>
          <ac:picMkLst>
            <pc:docMk/>
            <pc:sldMk cId="2853947864" sldId="333"/>
            <ac:picMk id="2" creationId="{00D26743-7C5A-DD86-EC28-C519B2518AD2}"/>
          </ac:picMkLst>
        </pc:picChg>
        <pc:picChg chg="del">
          <ac:chgData name="Guest User" userId="S::urn:spo:anon#ed824acb5c9554aa7ceb35621c0ef2993ce10be39dfd1be1f07301fdbc4cac15::" providerId="AD" clId="Web-{DBA7682A-2D35-B310-D263-795BD72D29B0}" dt="2024-05-28T16:29:34.068" v="171"/>
          <ac:picMkLst>
            <pc:docMk/>
            <pc:sldMk cId="2853947864" sldId="333"/>
            <ac:picMk id="5" creationId="{4E4578AB-6974-356A-F03C-78B8996948D3}"/>
          </ac:picMkLst>
        </pc:picChg>
      </pc:sldChg>
      <pc:sldChg chg="modSp">
        <pc:chgData name="Guest User" userId="S::urn:spo:anon#ed824acb5c9554aa7ceb35621c0ef2993ce10be39dfd1be1f07301fdbc4cac15::" providerId="AD" clId="Web-{DBA7682A-2D35-B310-D263-795BD72D29B0}" dt="2024-05-29T01:01:39.459" v="1819" actId="20577"/>
        <pc:sldMkLst>
          <pc:docMk/>
          <pc:sldMk cId="3722116972" sldId="333"/>
        </pc:sldMkLst>
        <pc:spChg chg="mod">
          <ac:chgData name="Guest User" userId="S::urn:spo:anon#ed824acb5c9554aa7ceb35621c0ef2993ce10be39dfd1be1f07301fdbc4cac15::" providerId="AD" clId="Web-{DBA7682A-2D35-B310-D263-795BD72D29B0}" dt="2024-05-29T01:01:39.459" v="1819" actId="20577"/>
          <ac:spMkLst>
            <pc:docMk/>
            <pc:sldMk cId="3722116972" sldId="333"/>
            <ac:spMk id="10" creationId="{95A06EBD-3DDB-9AF4-BA6B-448FEEAAEDDD}"/>
          </ac:spMkLst>
        </pc:spChg>
      </pc:sldChg>
      <pc:sldChg chg="modSp add ord replId">
        <pc:chgData name="Guest User" userId="S::urn:spo:anon#ed824acb5c9554aa7ceb35621c0ef2993ce10be39dfd1be1f07301fdbc4cac15::" providerId="AD" clId="Web-{DBA7682A-2D35-B310-D263-795BD72D29B0}" dt="2024-05-28T16:32:01.697" v="190" actId="20577"/>
        <pc:sldMkLst>
          <pc:docMk/>
          <pc:sldMk cId="2524224421" sldId="334"/>
        </pc:sldMkLst>
        <pc:spChg chg="mod">
          <ac:chgData name="Guest User" userId="S::urn:spo:anon#ed824acb5c9554aa7ceb35621c0ef2993ce10be39dfd1be1f07301fdbc4cac15::" providerId="AD" clId="Web-{DBA7682A-2D35-B310-D263-795BD72D29B0}" dt="2024-05-28T16:32:01.697" v="190" actId="20577"/>
          <ac:spMkLst>
            <pc:docMk/>
            <pc:sldMk cId="2524224421" sldId="334"/>
            <ac:spMk id="6" creationId="{A40CC9D3-E954-EEDE-FB0C-96EB5C8DF9B1}"/>
          </ac:spMkLst>
        </pc:spChg>
      </pc:sldChg>
      <pc:sldChg chg="addSp delSp modSp add ord replId">
        <pc:chgData name="Guest User" userId="S::urn:spo:anon#ed824acb5c9554aa7ceb35621c0ef2993ce10be39dfd1be1f07301fdbc4cac15::" providerId="AD" clId="Web-{DBA7682A-2D35-B310-D263-795BD72D29B0}" dt="2024-05-29T01:15:21.577" v="2004" actId="20577"/>
        <pc:sldMkLst>
          <pc:docMk/>
          <pc:sldMk cId="4161805046" sldId="334"/>
        </pc:sldMkLst>
        <pc:spChg chg="add del">
          <ac:chgData name="Guest User" userId="S::urn:spo:anon#ed824acb5c9554aa7ceb35621c0ef2993ce10be39dfd1be1f07301fdbc4cac15::" providerId="AD" clId="Web-{DBA7682A-2D35-B310-D263-795BD72D29B0}" dt="2024-05-28T17:25:52.760" v="601"/>
          <ac:spMkLst>
            <pc:docMk/>
            <pc:sldMk cId="4161805046" sldId="334"/>
            <ac:spMk id="2" creationId="{5E430FDD-2974-01B4-59E6-77D9B3BA9763}"/>
          </ac:spMkLst>
        </pc:spChg>
        <pc:spChg chg="add mod">
          <ac:chgData name="Guest User" userId="S::urn:spo:anon#ed824acb5c9554aa7ceb35621c0ef2993ce10be39dfd1be1f07301fdbc4cac15::" providerId="AD" clId="Web-{DBA7682A-2D35-B310-D263-795BD72D29B0}" dt="2024-05-29T01:15:21.577" v="2004" actId="20577"/>
          <ac:spMkLst>
            <pc:docMk/>
            <pc:sldMk cId="4161805046" sldId="334"/>
            <ac:spMk id="5" creationId="{AEA07A11-9BC4-A922-0A57-FBC4D52835D2}"/>
          </ac:spMkLst>
        </pc:spChg>
        <pc:spChg chg="mod">
          <ac:chgData name="Guest User" userId="S::urn:spo:anon#ed824acb5c9554aa7ceb35621c0ef2993ce10be39dfd1be1f07301fdbc4cac15::" providerId="AD" clId="Web-{DBA7682A-2D35-B310-D263-795BD72D29B0}" dt="2024-05-28T17:26:14.542" v="621" actId="20577"/>
          <ac:spMkLst>
            <pc:docMk/>
            <pc:sldMk cId="4161805046" sldId="334"/>
            <ac:spMk id="6" creationId="{A40CC9D3-E954-EEDE-FB0C-96EB5C8DF9B1}"/>
          </ac:spMkLst>
        </pc:spChg>
        <pc:picChg chg="add mod">
          <ac:chgData name="Guest User" userId="S::urn:spo:anon#ed824acb5c9554aa7ceb35621c0ef2993ce10be39dfd1be1f07301fdbc4cac15::" providerId="AD" clId="Web-{DBA7682A-2D35-B310-D263-795BD72D29B0}" dt="2024-05-28T17:28:03.809" v="644" actId="1076"/>
          <ac:picMkLst>
            <pc:docMk/>
            <pc:sldMk cId="4161805046" sldId="334"/>
            <ac:picMk id="7" creationId="{590002E6-8964-DB80-B7F1-B6B38563A2C5}"/>
          </ac:picMkLst>
        </pc:picChg>
        <pc:picChg chg="del">
          <ac:chgData name="Guest User" userId="S::urn:spo:anon#ed824acb5c9554aa7ceb35621c0ef2993ce10be39dfd1be1f07301fdbc4cac15::" providerId="AD" clId="Web-{DBA7682A-2D35-B310-D263-795BD72D29B0}" dt="2024-05-28T17:25:37.963" v="599"/>
          <ac:picMkLst>
            <pc:docMk/>
            <pc:sldMk cId="4161805046" sldId="334"/>
            <ac:picMk id="8" creationId="{F9CC093D-13D8-42E3-654C-AED4C080C7E7}"/>
          </ac:picMkLst>
        </pc:picChg>
      </pc:sldChg>
      <pc:sldChg chg="addSp delSp modSp add replId modNotes">
        <pc:chgData name="Guest User" userId="S::urn:spo:anon#ed824acb5c9554aa7ceb35621c0ef2993ce10be39dfd1be1f07301fdbc4cac15::" providerId="AD" clId="Web-{DBA7682A-2D35-B310-D263-795BD72D29B0}" dt="2024-05-29T01:15:32.827" v="2005" actId="20577"/>
        <pc:sldMkLst>
          <pc:docMk/>
          <pc:sldMk cId="3143568327" sldId="335"/>
        </pc:sldMkLst>
        <pc:spChg chg="add mod">
          <ac:chgData name="Guest User" userId="S::urn:spo:anon#ed824acb5c9554aa7ceb35621c0ef2993ce10be39dfd1be1f07301fdbc4cac15::" providerId="AD" clId="Web-{DBA7682A-2D35-B310-D263-795BD72D29B0}" dt="2024-05-29T01:02:20.147" v="1823" actId="20577"/>
          <ac:spMkLst>
            <pc:docMk/>
            <pc:sldMk cId="3143568327" sldId="335"/>
            <ac:spMk id="2" creationId="{6509CDEE-FEBD-A05A-CD84-D12F3E806335}"/>
          </ac:spMkLst>
        </pc:spChg>
        <pc:spChg chg="mod">
          <ac:chgData name="Guest User" userId="S::urn:spo:anon#ed824acb5c9554aa7ceb35621c0ef2993ce10be39dfd1be1f07301fdbc4cac15::" providerId="AD" clId="Web-{DBA7682A-2D35-B310-D263-795BD72D29B0}" dt="2024-05-29T01:15:32.827" v="2005" actId="20577"/>
          <ac:spMkLst>
            <pc:docMk/>
            <pc:sldMk cId="3143568327" sldId="335"/>
            <ac:spMk id="5" creationId="{AEA07A11-9BC4-A922-0A57-FBC4D52835D2}"/>
          </ac:spMkLst>
        </pc:spChg>
        <pc:spChg chg="mod">
          <ac:chgData name="Guest User" userId="S::urn:spo:anon#ed824acb5c9554aa7ceb35621c0ef2993ce10be39dfd1be1f07301fdbc4cac15::" providerId="AD" clId="Web-{DBA7682A-2D35-B310-D263-795BD72D29B0}" dt="2024-05-29T00:25:49.031" v="1291" actId="14100"/>
          <ac:spMkLst>
            <pc:docMk/>
            <pc:sldMk cId="3143568327" sldId="335"/>
            <ac:spMk id="6" creationId="{A40CC9D3-E954-EEDE-FB0C-96EB5C8DF9B1}"/>
          </ac:spMkLst>
        </pc:spChg>
        <pc:picChg chg="del">
          <ac:chgData name="Guest User" userId="S::urn:spo:anon#ed824acb5c9554aa7ceb35621c0ef2993ce10be39dfd1be1f07301fdbc4cac15::" providerId="AD" clId="Web-{DBA7682A-2D35-B310-D263-795BD72D29B0}" dt="2024-05-28T17:28:20.356" v="651"/>
          <ac:picMkLst>
            <pc:docMk/>
            <pc:sldMk cId="3143568327" sldId="335"/>
            <ac:picMk id="7" creationId="{590002E6-8964-DB80-B7F1-B6B38563A2C5}"/>
          </ac:picMkLst>
        </pc:picChg>
        <pc:picChg chg="add del mod">
          <ac:chgData name="Guest User" userId="S::urn:spo:anon#ed824acb5c9554aa7ceb35621c0ef2993ce10be39dfd1be1f07301fdbc4cac15::" providerId="AD" clId="Web-{DBA7682A-2D35-B310-D263-795BD72D29B0}" dt="2024-05-28T23:57:32.352" v="937"/>
          <ac:picMkLst>
            <pc:docMk/>
            <pc:sldMk cId="3143568327" sldId="335"/>
            <ac:picMk id="7" creationId="{E6EA062E-7FF5-0C5E-5A77-00B95FC60361}"/>
          </ac:picMkLst>
        </pc:picChg>
        <pc:picChg chg="add del mod">
          <ac:chgData name="Guest User" userId="S::urn:spo:anon#ed824acb5c9554aa7ceb35621c0ef2993ce10be39dfd1be1f07301fdbc4cac15::" providerId="AD" clId="Web-{DBA7682A-2D35-B310-D263-795BD72D29B0}" dt="2024-05-28T23:58:46.884" v="944"/>
          <ac:picMkLst>
            <pc:docMk/>
            <pc:sldMk cId="3143568327" sldId="335"/>
            <ac:picMk id="8" creationId="{2E3E92AE-7476-8B03-32ED-C68809003124}"/>
          </ac:picMkLst>
        </pc:picChg>
        <pc:picChg chg="add del mod">
          <ac:chgData name="Guest User" userId="S::urn:spo:anon#ed824acb5c9554aa7ceb35621c0ef2993ce10be39dfd1be1f07301fdbc4cac15::" providerId="AD" clId="Web-{DBA7682A-2D35-B310-D263-795BD72D29B0}" dt="2024-05-28T23:58:47.587" v="945"/>
          <ac:picMkLst>
            <pc:docMk/>
            <pc:sldMk cId="3143568327" sldId="335"/>
            <ac:picMk id="9" creationId="{0703B138-567C-377C-D56B-B1F4848A972E}"/>
          </ac:picMkLst>
        </pc:picChg>
        <pc:picChg chg="add del mod">
          <ac:chgData name="Guest User" userId="S::urn:spo:anon#ed824acb5c9554aa7ceb35621c0ef2993ce10be39dfd1be1f07301fdbc4cac15::" providerId="AD" clId="Web-{DBA7682A-2D35-B310-D263-795BD72D29B0}" dt="2024-05-29T00:08:04.145" v="1059"/>
          <ac:picMkLst>
            <pc:docMk/>
            <pc:sldMk cId="3143568327" sldId="335"/>
            <ac:picMk id="10" creationId="{EC909300-0186-6457-E83C-6A71AE51140E}"/>
          </ac:picMkLst>
        </pc:picChg>
        <pc:picChg chg="add del mod">
          <ac:chgData name="Guest User" userId="S::urn:spo:anon#ed824acb5c9554aa7ceb35621c0ef2993ce10be39dfd1be1f07301fdbc4cac15::" providerId="AD" clId="Web-{DBA7682A-2D35-B310-D263-795BD72D29B0}" dt="2024-05-29T00:11:31.835" v="1086"/>
          <ac:picMkLst>
            <pc:docMk/>
            <pc:sldMk cId="3143568327" sldId="335"/>
            <ac:picMk id="11" creationId="{C7B307DE-29B3-853C-8483-8494B3DA049B}"/>
          </ac:picMkLst>
        </pc:picChg>
        <pc:picChg chg="add del mod">
          <ac:chgData name="Guest User" userId="S::urn:spo:anon#ed824acb5c9554aa7ceb35621c0ef2993ce10be39dfd1be1f07301fdbc4cac15::" providerId="AD" clId="Web-{DBA7682A-2D35-B310-D263-795BD72D29B0}" dt="2024-05-29T00:10:26.459" v="1074"/>
          <ac:picMkLst>
            <pc:docMk/>
            <pc:sldMk cId="3143568327" sldId="335"/>
            <ac:picMk id="13" creationId="{CA9B5222-9ECC-5479-8543-4F5CA0183571}"/>
          </ac:picMkLst>
        </pc:picChg>
        <pc:picChg chg="add del mod">
          <ac:chgData name="Guest User" userId="S::urn:spo:anon#ed824acb5c9554aa7ceb35621c0ef2993ce10be39dfd1be1f07301fdbc4cac15::" providerId="AD" clId="Web-{DBA7682A-2D35-B310-D263-795BD72D29B0}" dt="2024-05-29T00:15:46.103" v="1092"/>
          <ac:picMkLst>
            <pc:docMk/>
            <pc:sldMk cId="3143568327" sldId="335"/>
            <ac:picMk id="14" creationId="{525AF6BC-5922-4AC6-5E68-AEC2745A1355}"/>
          </ac:picMkLst>
        </pc:picChg>
        <pc:picChg chg="add del mod">
          <ac:chgData name="Guest User" userId="S::urn:spo:anon#ed824acb5c9554aa7ceb35621c0ef2993ce10be39dfd1be1f07301fdbc4cac15::" providerId="AD" clId="Web-{DBA7682A-2D35-B310-D263-795BD72D29B0}" dt="2024-05-29T00:15:46.634" v="1093"/>
          <ac:picMkLst>
            <pc:docMk/>
            <pc:sldMk cId="3143568327" sldId="335"/>
            <ac:picMk id="15" creationId="{75AA9BE5-0AA0-647E-E7C4-CBE39D939165}"/>
          </ac:picMkLst>
        </pc:picChg>
        <pc:picChg chg="add mod">
          <ac:chgData name="Guest User" userId="S::urn:spo:anon#ed824acb5c9554aa7ceb35621c0ef2993ce10be39dfd1be1f07301fdbc4cac15::" providerId="AD" clId="Web-{DBA7682A-2D35-B310-D263-795BD72D29B0}" dt="2024-05-29T00:25:56.250" v="1293" actId="1076"/>
          <ac:picMkLst>
            <pc:docMk/>
            <pc:sldMk cId="3143568327" sldId="335"/>
            <ac:picMk id="16" creationId="{80064F34-FB52-26B8-FFD9-E84D8381FC9F}"/>
          </ac:picMkLst>
        </pc:picChg>
      </pc:sldChg>
      <pc:sldChg chg="addSp delSp modSp add del replId">
        <pc:chgData name="Guest User" userId="S::urn:spo:anon#ed824acb5c9554aa7ceb35621c0ef2993ce10be39dfd1be1f07301fdbc4cac15::" providerId="AD" clId="Web-{DBA7682A-2D35-B310-D263-795BD72D29B0}" dt="2024-05-28T22:41:21.829" v="838"/>
        <pc:sldMkLst>
          <pc:docMk/>
          <pc:sldMk cId="1226157751" sldId="336"/>
        </pc:sldMkLst>
        <pc:spChg chg="add del mod">
          <ac:chgData name="Guest User" userId="S::urn:spo:anon#ed824acb5c9554aa7ceb35621c0ef2993ce10be39dfd1be1f07301fdbc4cac15::" providerId="AD" clId="Web-{DBA7682A-2D35-B310-D263-795BD72D29B0}" dt="2024-05-28T17:51:01.270" v="809" actId="20577"/>
          <ac:spMkLst>
            <pc:docMk/>
            <pc:sldMk cId="1226157751" sldId="336"/>
            <ac:spMk id="7" creationId="{E695D798-BDF1-B83D-DE01-BA24641200E8}"/>
          </ac:spMkLst>
        </pc:spChg>
        <pc:spChg chg="mod">
          <ac:chgData name="Guest User" userId="S::urn:spo:anon#ed824acb5c9554aa7ceb35621c0ef2993ce10be39dfd1be1f07301fdbc4cac15::" providerId="AD" clId="Web-{DBA7682A-2D35-B310-D263-795BD72D29B0}" dt="2024-05-28T17:51:05.661" v="821" actId="20577"/>
          <ac:spMkLst>
            <pc:docMk/>
            <pc:sldMk cId="1226157751" sldId="336"/>
            <ac:spMk id="10" creationId="{95A06EBD-3DDB-9AF4-BA6B-448FEEAAEDDD}"/>
          </ac:spMkLst>
        </pc:spChg>
        <pc:spChg chg="del mod">
          <ac:chgData name="Guest User" userId="S::urn:spo:anon#ed824acb5c9554aa7ceb35621c0ef2993ce10be39dfd1be1f07301fdbc4cac15::" providerId="AD" clId="Web-{DBA7682A-2D35-B310-D263-795BD72D29B0}" dt="2024-05-28T17:51:18.598" v="831"/>
          <ac:spMkLst>
            <pc:docMk/>
            <pc:sldMk cId="1226157751" sldId="336"/>
            <ac:spMk id="11" creationId="{8E534ADA-9410-43F4-3A56-7E5A2D47CB25}"/>
          </ac:spMkLst>
        </pc:spChg>
        <pc:spChg chg="del">
          <ac:chgData name="Guest User" userId="S::urn:spo:anon#ed824acb5c9554aa7ceb35621c0ef2993ce10be39dfd1be1f07301fdbc4cac15::" providerId="AD" clId="Web-{DBA7682A-2D35-B310-D263-795BD72D29B0}" dt="2024-05-28T17:51:15.911" v="830"/>
          <ac:spMkLst>
            <pc:docMk/>
            <pc:sldMk cId="1226157751" sldId="336"/>
            <ac:spMk id="12" creationId="{8A7645FF-E0CE-DEF2-58C8-0A1EF5C8A098}"/>
          </ac:spMkLst>
        </pc:spChg>
        <pc:spChg chg="del">
          <ac:chgData name="Guest User" userId="S::urn:spo:anon#ed824acb5c9554aa7ceb35621c0ef2993ce10be39dfd1be1f07301fdbc4cac15::" providerId="AD" clId="Web-{DBA7682A-2D35-B310-D263-795BD72D29B0}" dt="2024-05-28T17:51:09.723" v="825"/>
          <ac:spMkLst>
            <pc:docMk/>
            <pc:sldMk cId="1226157751" sldId="336"/>
            <ac:spMk id="13" creationId="{F782E41E-9CBE-5801-235D-8DF6B15877F9}"/>
          </ac:spMkLst>
        </pc:spChg>
        <pc:spChg chg="del mod">
          <ac:chgData name="Guest User" userId="S::urn:spo:anon#ed824acb5c9554aa7ceb35621c0ef2993ce10be39dfd1be1f07301fdbc4cac15::" providerId="AD" clId="Web-{DBA7682A-2D35-B310-D263-795BD72D29B0}" dt="2024-05-28T17:51:22.395" v="833"/>
          <ac:spMkLst>
            <pc:docMk/>
            <pc:sldMk cId="1226157751" sldId="336"/>
            <ac:spMk id="15" creationId="{BFEAE70B-9B59-A59C-03DF-7D2E442E74F6}"/>
          </ac:spMkLst>
        </pc:spChg>
        <pc:spChg chg="del mod">
          <ac:chgData name="Guest User" userId="S::urn:spo:anon#ed824acb5c9554aa7ceb35621c0ef2993ce10be39dfd1be1f07301fdbc4cac15::" providerId="AD" clId="Web-{DBA7682A-2D35-B310-D263-795BD72D29B0}" dt="2024-05-28T17:51:14.427" v="828"/>
          <ac:spMkLst>
            <pc:docMk/>
            <pc:sldMk cId="1226157751" sldId="336"/>
            <ac:spMk id="16" creationId="{CB9305E9-8AB6-0739-6710-FED55BEA131D}"/>
          </ac:spMkLst>
        </pc:spChg>
        <pc:picChg chg="del">
          <ac:chgData name="Guest User" userId="S::urn:spo:anon#ed824acb5c9554aa7ceb35621c0ef2993ce10be39dfd1be1f07301fdbc4cac15::" providerId="AD" clId="Web-{DBA7682A-2D35-B310-D263-795BD72D29B0}" dt="2024-05-28T17:51:07.817" v="822"/>
          <ac:picMkLst>
            <pc:docMk/>
            <pc:sldMk cId="1226157751" sldId="336"/>
            <ac:picMk id="8" creationId="{7782BD96-66DD-9013-3492-5EA832E712F7}"/>
          </ac:picMkLst>
        </pc:picChg>
        <pc:picChg chg="del">
          <ac:chgData name="Guest User" userId="S::urn:spo:anon#ed824acb5c9554aa7ceb35621c0ef2993ce10be39dfd1be1f07301fdbc4cac15::" providerId="AD" clId="Web-{DBA7682A-2D35-B310-D263-795BD72D29B0}" dt="2024-05-28T17:51:08.426" v="823"/>
          <ac:picMkLst>
            <pc:docMk/>
            <pc:sldMk cId="1226157751" sldId="336"/>
            <ac:picMk id="9" creationId="{DDFA82E2-EBE0-3CCD-2CD1-FAC445403FE5}"/>
          </ac:picMkLst>
        </pc:picChg>
      </pc:sldChg>
    </pc:docChg>
  </pc:docChgLst>
  <pc:docChgLst>
    <pc:chgData name="Do Ngoc Sang 20203557" userId="fdb0193f-ab6c-4608-90c8-e1ad85a7e90a" providerId="ADAL" clId="{A10C0BBE-0CC9-4654-A266-DF6E295C27CB}"/>
    <pc:docChg chg="undo custSel addSld delSld modSld sldOrd">
      <pc:chgData name="Do Ngoc Sang 20203557" userId="fdb0193f-ab6c-4608-90c8-e1ad85a7e90a" providerId="ADAL" clId="{A10C0BBE-0CC9-4654-A266-DF6E295C27CB}" dt="2024-05-29T03:21:04.062" v="4206" actId="403"/>
      <pc:docMkLst>
        <pc:docMk/>
      </pc:docMkLst>
      <pc:sldChg chg="modSp mod">
        <pc:chgData name="Do Ngoc Sang 20203557" userId="fdb0193f-ab6c-4608-90c8-e1ad85a7e90a" providerId="ADAL" clId="{A10C0BBE-0CC9-4654-A266-DF6E295C27CB}" dt="2024-05-28T09:26:17.415" v="1288"/>
        <pc:sldMkLst>
          <pc:docMk/>
          <pc:sldMk cId="2569701774" sldId="266"/>
        </pc:sldMkLst>
        <pc:spChg chg="mod">
          <ac:chgData name="Do Ngoc Sang 20203557" userId="fdb0193f-ab6c-4608-90c8-e1ad85a7e90a" providerId="ADAL" clId="{A10C0BBE-0CC9-4654-A266-DF6E295C27CB}" dt="2024-05-28T09:26:17.415" v="1288"/>
          <ac:spMkLst>
            <pc:docMk/>
            <pc:sldMk cId="2569701774" sldId="266"/>
            <ac:spMk id="19" creationId="{1E033F78-19F1-CA32-4C48-DB30D78A6B85}"/>
          </ac:spMkLst>
        </pc:spChg>
      </pc:sldChg>
      <pc:sldChg chg="addSp delSp modSp mod">
        <pc:chgData name="Do Ngoc Sang 20203557" userId="fdb0193f-ab6c-4608-90c8-e1ad85a7e90a" providerId="ADAL" clId="{A10C0BBE-0CC9-4654-A266-DF6E295C27CB}" dt="2024-05-29T03:21:04.062" v="4206" actId="403"/>
        <pc:sldMkLst>
          <pc:docMk/>
          <pc:sldMk cId="1405295200" sldId="267"/>
        </pc:sldMkLst>
        <pc:spChg chg="mod">
          <ac:chgData name="Do Ngoc Sang 20203557" userId="fdb0193f-ab6c-4608-90c8-e1ad85a7e90a" providerId="ADAL" clId="{A10C0BBE-0CC9-4654-A266-DF6E295C27CB}" dt="2024-05-29T03:21:04.062" v="4206" actId="403"/>
          <ac:spMkLst>
            <pc:docMk/>
            <pc:sldMk cId="1405295200" sldId="267"/>
            <ac:spMk id="2" creationId="{726982AF-1B33-123F-A130-74649A24B06D}"/>
          </ac:spMkLst>
        </pc:spChg>
        <pc:spChg chg="mod">
          <ac:chgData name="Do Ngoc Sang 20203557" userId="fdb0193f-ab6c-4608-90c8-e1ad85a7e90a" providerId="ADAL" clId="{A10C0BBE-0CC9-4654-A266-DF6E295C27CB}" dt="2024-05-28T08:21:10.133" v="404"/>
          <ac:spMkLst>
            <pc:docMk/>
            <pc:sldMk cId="1405295200" sldId="267"/>
            <ac:spMk id="6" creationId="{AC176325-E9EA-5021-681F-03400C68EB52}"/>
          </ac:spMkLst>
        </pc:spChg>
        <pc:spChg chg="mod">
          <ac:chgData name="Do Ngoc Sang 20203557" userId="fdb0193f-ab6c-4608-90c8-e1ad85a7e90a" providerId="ADAL" clId="{A10C0BBE-0CC9-4654-A266-DF6E295C27CB}" dt="2024-05-28T08:21:15.099" v="405"/>
          <ac:spMkLst>
            <pc:docMk/>
            <pc:sldMk cId="1405295200" sldId="267"/>
            <ac:spMk id="8" creationId="{78902AE0-C6B6-67C2-A706-61DC4C14623A}"/>
          </ac:spMkLst>
        </pc:spChg>
        <pc:spChg chg="mod">
          <ac:chgData name="Do Ngoc Sang 20203557" userId="fdb0193f-ab6c-4608-90c8-e1ad85a7e90a" providerId="ADAL" clId="{A10C0BBE-0CC9-4654-A266-DF6E295C27CB}" dt="2024-05-28T08:21:33.133" v="410" actId="571"/>
          <ac:spMkLst>
            <pc:docMk/>
            <pc:sldMk cId="1405295200" sldId="267"/>
            <ac:spMk id="10" creationId="{125BBD52-7921-0095-1A69-4999C712B8A1}"/>
          </ac:spMkLst>
        </pc:spChg>
        <pc:spChg chg="add del mod">
          <ac:chgData name="Do Ngoc Sang 20203557" userId="fdb0193f-ab6c-4608-90c8-e1ad85a7e90a" providerId="ADAL" clId="{A10C0BBE-0CC9-4654-A266-DF6E295C27CB}" dt="2024-05-28T09:20:07.474" v="1185" actId="478"/>
          <ac:spMkLst>
            <pc:docMk/>
            <pc:sldMk cId="1405295200" sldId="267"/>
            <ac:spMk id="11" creationId="{13D6D5E3-B5CF-06AE-C850-9C50315B921A}"/>
          </ac:spMkLst>
        </pc:spChg>
        <pc:spChg chg="add mod">
          <ac:chgData name="Do Ngoc Sang 20203557" userId="fdb0193f-ab6c-4608-90c8-e1ad85a7e90a" providerId="ADAL" clId="{A10C0BBE-0CC9-4654-A266-DF6E295C27CB}" dt="2024-05-28T09:22:05.731" v="1227" actId="1076"/>
          <ac:spMkLst>
            <pc:docMk/>
            <pc:sldMk cId="1405295200" sldId="267"/>
            <ac:spMk id="12" creationId="{885CA867-2E57-CBB3-D92B-D05E2AAA0187}"/>
          </ac:spMkLst>
        </pc:spChg>
        <pc:spChg chg="add del mod">
          <ac:chgData name="Do Ngoc Sang 20203557" userId="fdb0193f-ab6c-4608-90c8-e1ad85a7e90a" providerId="ADAL" clId="{A10C0BBE-0CC9-4654-A266-DF6E295C27CB}" dt="2024-05-28T09:17:22.682" v="1025" actId="478"/>
          <ac:spMkLst>
            <pc:docMk/>
            <pc:sldMk cId="1405295200" sldId="267"/>
            <ac:spMk id="13" creationId="{210AB2DA-1E50-FEB9-0122-FA8C7CBB7BF1}"/>
          </ac:spMkLst>
        </pc:spChg>
        <pc:spChg chg="add mod">
          <ac:chgData name="Do Ngoc Sang 20203557" userId="fdb0193f-ab6c-4608-90c8-e1ad85a7e90a" providerId="ADAL" clId="{A10C0BBE-0CC9-4654-A266-DF6E295C27CB}" dt="2024-05-28T09:22:13.555" v="1229" actId="552"/>
          <ac:spMkLst>
            <pc:docMk/>
            <pc:sldMk cId="1405295200" sldId="267"/>
            <ac:spMk id="14" creationId="{C78CEF03-2953-125D-D500-5764182E357C}"/>
          </ac:spMkLst>
        </pc:spChg>
        <pc:spChg chg="add mod">
          <ac:chgData name="Do Ngoc Sang 20203557" userId="fdb0193f-ab6c-4608-90c8-e1ad85a7e90a" providerId="ADAL" clId="{A10C0BBE-0CC9-4654-A266-DF6E295C27CB}" dt="2024-05-28T09:21:52.875" v="1225" actId="1076"/>
          <ac:spMkLst>
            <pc:docMk/>
            <pc:sldMk cId="1405295200" sldId="267"/>
            <ac:spMk id="15" creationId="{86593DBA-EDFE-80BB-666C-EE54D4F97A7E}"/>
          </ac:spMkLst>
        </pc:spChg>
        <pc:spChg chg="add mod">
          <ac:chgData name="Do Ngoc Sang 20203557" userId="fdb0193f-ab6c-4608-90c8-e1ad85a7e90a" providerId="ADAL" clId="{A10C0BBE-0CC9-4654-A266-DF6E295C27CB}" dt="2024-05-28T09:22:13.555" v="1229" actId="552"/>
          <ac:spMkLst>
            <pc:docMk/>
            <pc:sldMk cId="1405295200" sldId="267"/>
            <ac:spMk id="16" creationId="{2EF7066A-1744-3554-983E-68AEEFA54EAD}"/>
          </ac:spMkLst>
        </pc:spChg>
        <pc:spChg chg="add mod">
          <ac:chgData name="Do Ngoc Sang 20203557" userId="fdb0193f-ab6c-4608-90c8-e1ad85a7e90a" providerId="ADAL" clId="{A10C0BBE-0CC9-4654-A266-DF6E295C27CB}" dt="2024-05-28T09:21:21.363" v="1219" actId="1076"/>
          <ac:spMkLst>
            <pc:docMk/>
            <pc:sldMk cId="1405295200" sldId="267"/>
            <ac:spMk id="17" creationId="{0AE0A07C-B4B9-1982-E64B-D498EC0BBF50}"/>
          </ac:spMkLst>
        </pc:spChg>
        <pc:spChg chg="add mod">
          <ac:chgData name="Do Ngoc Sang 20203557" userId="fdb0193f-ab6c-4608-90c8-e1ad85a7e90a" providerId="ADAL" clId="{A10C0BBE-0CC9-4654-A266-DF6E295C27CB}" dt="2024-05-28T09:22:13.555" v="1229" actId="552"/>
          <ac:spMkLst>
            <pc:docMk/>
            <pc:sldMk cId="1405295200" sldId="267"/>
            <ac:spMk id="18" creationId="{3CB5F983-56F5-AEC0-35E5-67CD3ABBC91E}"/>
          </ac:spMkLst>
        </pc:spChg>
        <pc:spChg chg="add mod">
          <ac:chgData name="Do Ngoc Sang 20203557" userId="fdb0193f-ab6c-4608-90c8-e1ad85a7e90a" providerId="ADAL" clId="{A10C0BBE-0CC9-4654-A266-DF6E295C27CB}" dt="2024-05-28T09:20:58.587" v="1215" actId="1076"/>
          <ac:spMkLst>
            <pc:docMk/>
            <pc:sldMk cId="1405295200" sldId="267"/>
            <ac:spMk id="19" creationId="{989AC0D6-929E-46A6-962D-AB9BCDCD613A}"/>
          </ac:spMkLst>
        </pc:spChg>
        <pc:spChg chg="mod">
          <ac:chgData name="Do Ngoc Sang 20203557" userId="fdb0193f-ab6c-4608-90c8-e1ad85a7e90a" providerId="ADAL" clId="{A10C0BBE-0CC9-4654-A266-DF6E295C27CB}" dt="2024-05-28T09:22:43.840" v="1230" actId="571"/>
          <ac:spMkLst>
            <pc:docMk/>
            <pc:sldMk cId="1405295200" sldId="267"/>
            <ac:spMk id="21" creationId="{A224950D-4542-D30A-3E74-F83681B27C8F}"/>
          </ac:spMkLst>
        </pc:spChg>
        <pc:spChg chg="mod">
          <ac:chgData name="Do Ngoc Sang 20203557" userId="fdb0193f-ab6c-4608-90c8-e1ad85a7e90a" providerId="ADAL" clId="{A10C0BBE-0CC9-4654-A266-DF6E295C27CB}" dt="2024-05-28T09:22:43.840" v="1230" actId="571"/>
          <ac:spMkLst>
            <pc:docMk/>
            <pc:sldMk cId="1405295200" sldId="267"/>
            <ac:spMk id="23" creationId="{62D2E12F-D483-CD6D-03BB-3A93B4B85F88}"/>
          </ac:spMkLst>
        </pc:spChg>
        <pc:spChg chg="mod">
          <ac:chgData name="Do Ngoc Sang 20203557" userId="fdb0193f-ab6c-4608-90c8-e1ad85a7e90a" providerId="ADAL" clId="{A10C0BBE-0CC9-4654-A266-DF6E295C27CB}" dt="2024-05-28T09:22:43.840" v="1230" actId="571"/>
          <ac:spMkLst>
            <pc:docMk/>
            <pc:sldMk cId="1405295200" sldId="267"/>
            <ac:spMk id="26" creationId="{8933EC22-F783-C160-2563-16634EEDDAC9}"/>
          </ac:spMkLst>
        </pc:spChg>
        <pc:spChg chg="mod">
          <ac:chgData name="Do Ngoc Sang 20203557" userId="fdb0193f-ab6c-4608-90c8-e1ad85a7e90a" providerId="ADAL" clId="{A10C0BBE-0CC9-4654-A266-DF6E295C27CB}" dt="2024-05-28T09:21:38.491" v="1223" actId="1076"/>
          <ac:spMkLst>
            <pc:docMk/>
            <pc:sldMk cId="1405295200" sldId="267"/>
            <ac:spMk id="101" creationId="{00000000-0000-0000-0000-000000000000}"/>
          </ac:spMkLst>
        </pc:spChg>
        <pc:spChg chg="del mod">
          <ac:chgData name="Do Ngoc Sang 20203557" userId="fdb0193f-ab6c-4608-90c8-e1ad85a7e90a" providerId="ADAL" clId="{A10C0BBE-0CC9-4654-A266-DF6E295C27CB}" dt="2024-05-28T09:19:39.673" v="1146" actId="478"/>
          <ac:spMkLst>
            <pc:docMk/>
            <pc:sldMk cId="1405295200" sldId="267"/>
            <ac:spMk id="108" creationId="{00000000-0000-0000-0000-000000000000}"/>
          </ac:spMkLst>
        </pc:spChg>
        <pc:spChg chg="del mod">
          <ac:chgData name="Do Ngoc Sang 20203557" userId="fdb0193f-ab6c-4608-90c8-e1ad85a7e90a" providerId="ADAL" clId="{A10C0BBE-0CC9-4654-A266-DF6E295C27CB}" dt="2024-05-28T09:20:12.604" v="1187" actId="478"/>
          <ac:spMkLst>
            <pc:docMk/>
            <pc:sldMk cId="1405295200" sldId="267"/>
            <ac:spMk id="109" creationId="{00000000-0000-0000-0000-000000000000}"/>
          </ac:spMkLst>
        </pc:spChg>
        <pc:spChg chg="del mod">
          <ac:chgData name="Do Ngoc Sang 20203557" userId="fdb0193f-ab6c-4608-90c8-e1ad85a7e90a" providerId="ADAL" clId="{A10C0BBE-0CC9-4654-A266-DF6E295C27CB}" dt="2024-05-28T09:17:55.661" v="1050" actId="478"/>
          <ac:spMkLst>
            <pc:docMk/>
            <pc:sldMk cId="1405295200" sldId="267"/>
            <ac:spMk id="110" creationId="{00000000-0000-0000-0000-000000000000}"/>
          </ac:spMkLst>
        </pc:spChg>
        <pc:spChg chg="del mod">
          <ac:chgData name="Do Ngoc Sang 20203557" userId="fdb0193f-ab6c-4608-90c8-e1ad85a7e90a" providerId="ADAL" clId="{A10C0BBE-0CC9-4654-A266-DF6E295C27CB}" dt="2024-05-28T09:19:17.811" v="1092" actId="478"/>
          <ac:spMkLst>
            <pc:docMk/>
            <pc:sldMk cId="1405295200" sldId="267"/>
            <ac:spMk id="111" creationId="{00000000-0000-0000-0000-000000000000}"/>
          </ac:spMkLst>
        </pc:spChg>
        <pc:spChg chg="del mod">
          <ac:chgData name="Do Ngoc Sang 20203557" userId="fdb0193f-ab6c-4608-90c8-e1ad85a7e90a" providerId="ADAL" clId="{A10C0BBE-0CC9-4654-A266-DF6E295C27CB}" dt="2024-05-28T09:16:51.411" v="1016" actId="478"/>
          <ac:spMkLst>
            <pc:docMk/>
            <pc:sldMk cId="1405295200" sldId="267"/>
            <ac:spMk id="112" creationId="{00000000-0000-0000-0000-000000000000}"/>
          </ac:spMkLst>
        </pc:spChg>
        <pc:spChg chg="del mod">
          <ac:chgData name="Do Ngoc Sang 20203557" userId="fdb0193f-ab6c-4608-90c8-e1ad85a7e90a" providerId="ADAL" clId="{A10C0BBE-0CC9-4654-A266-DF6E295C27CB}" dt="2024-05-28T09:22:50.667" v="1232" actId="478"/>
          <ac:spMkLst>
            <pc:docMk/>
            <pc:sldMk cId="1405295200" sldId="267"/>
            <ac:spMk id="113" creationId="{00000000-0000-0000-0000-000000000000}"/>
          </ac:spMkLst>
        </pc:spChg>
        <pc:grpChg chg="add mod">
          <ac:chgData name="Do Ngoc Sang 20203557" userId="fdb0193f-ab6c-4608-90c8-e1ad85a7e90a" providerId="ADAL" clId="{A10C0BBE-0CC9-4654-A266-DF6E295C27CB}" dt="2024-05-28T08:21:10.133" v="404"/>
          <ac:grpSpMkLst>
            <pc:docMk/>
            <pc:sldMk cId="1405295200" sldId="267"/>
            <ac:grpSpMk id="5" creationId="{8CC5169C-D637-30AB-372D-C64A505723B4}"/>
          </ac:grpSpMkLst>
        </pc:grpChg>
        <pc:grpChg chg="add del mod">
          <ac:chgData name="Do Ngoc Sang 20203557" userId="fdb0193f-ab6c-4608-90c8-e1ad85a7e90a" providerId="ADAL" clId="{A10C0BBE-0CC9-4654-A266-DF6E295C27CB}" dt="2024-05-28T09:20:07.474" v="1185" actId="478"/>
          <ac:grpSpMkLst>
            <pc:docMk/>
            <pc:sldMk cId="1405295200" sldId="267"/>
            <ac:grpSpMk id="7" creationId="{E2149283-F246-2910-2020-F9CE7C690E59}"/>
          </ac:grpSpMkLst>
        </pc:grpChg>
        <pc:grpChg chg="add mod">
          <ac:chgData name="Do Ngoc Sang 20203557" userId="fdb0193f-ab6c-4608-90c8-e1ad85a7e90a" providerId="ADAL" clId="{A10C0BBE-0CC9-4654-A266-DF6E295C27CB}" dt="2024-05-28T08:21:33.133" v="410" actId="571"/>
          <ac:grpSpMkLst>
            <pc:docMk/>
            <pc:sldMk cId="1405295200" sldId="267"/>
            <ac:grpSpMk id="9" creationId="{7D5F7591-FA3C-4E9B-6AD7-F16476D24E64}"/>
          </ac:grpSpMkLst>
        </pc:grpChg>
        <pc:grpChg chg="add del mod">
          <ac:chgData name="Do Ngoc Sang 20203557" userId="fdb0193f-ab6c-4608-90c8-e1ad85a7e90a" providerId="ADAL" clId="{A10C0BBE-0CC9-4654-A266-DF6E295C27CB}" dt="2024-05-28T09:22:48.001" v="1231" actId="478"/>
          <ac:grpSpMkLst>
            <pc:docMk/>
            <pc:sldMk cId="1405295200" sldId="267"/>
            <ac:grpSpMk id="20" creationId="{D55783A0-B8B6-6DDF-1C55-891A31BB8E23}"/>
          </ac:grpSpMkLst>
        </pc:grpChg>
        <pc:grpChg chg="add del mod">
          <ac:chgData name="Do Ngoc Sang 20203557" userId="fdb0193f-ab6c-4608-90c8-e1ad85a7e90a" providerId="ADAL" clId="{A10C0BBE-0CC9-4654-A266-DF6E295C27CB}" dt="2024-05-28T09:22:48.001" v="1231" actId="478"/>
          <ac:grpSpMkLst>
            <pc:docMk/>
            <pc:sldMk cId="1405295200" sldId="267"/>
            <ac:grpSpMk id="22" creationId="{2367DEBA-965D-9E62-DDFC-A4E11E92812B}"/>
          </ac:grpSpMkLst>
        </pc:grpChg>
        <pc:grpChg chg="add del mod">
          <ac:chgData name="Do Ngoc Sang 20203557" userId="fdb0193f-ab6c-4608-90c8-e1ad85a7e90a" providerId="ADAL" clId="{A10C0BBE-0CC9-4654-A266-DF6E295C27CB}" dt="2024-05-28T09:22:48.001" v="1231" actId="478"/>
          <ac:grpSpMkLst>
            <pc:docMk/>
            <pc:sldMk cId="1405295200" sldId="267"/>
            <ac:grpSpMk id="24" creationId="{65D87247-3B20-CBDA-7D6B-4D5E730EC443}"/>
          </ac:grpSpMkLst>
        </pc:grpChg>
        <pc:grpChg chg="del mod">
          <ac:chgData name="Do Ngoc Sang 20203557" userId="fdb0193f-ab6c-4608-90c8-e1ad85a7e90a" providerId="ADAL" clId="{A10C0BBE-0CC9-4654-A266-DF6E295C27CB}" dt="2024-05-28T09:22:52.709" v="1235" actId="478"/>
          <ac:grpSpMkLst>
            <pc:docMk/>
            <pc:sldMk cId="1405295200" sldId="267"/>
            <ac:grpSpMk id="88" creationId="{00000000-0000-0000-0000-000000000000}"/>
          </ac:grpSpMkLst>
        </pc:grpChg>
        <pc:grpChg chg="del mod">
          <ac:chgData name="Do Ngoc Sang 20203557" userId="fdb0193f-ab6c-4608-90c8-e1ad85a7e90a" providerId="ADAL" clId="{A10C0BBE-0CC9-4654-A266-DF6E295C27CB}" dt="2024-05-28T09:22:51.300" v="1233" actId="478"/>
          <ac:grpSpMkLst>
            <pc:docMk/>
            <pc:sldMk cId="1405295200" sldId="267"/>
            <ac:grpSpMk id="90" creationId="{00000000-0000-0000-0000-000000000000}"/>
          </ac:grpSpMkLst>
        </pc:grpChg>
        <pc:grpChg chg="del">
          <ac:chgData name="Do Ngoc Sang 20203557" userId="fdb0193f-ab6c-4608-90c8-e1ad85a7e90a" providerId="ADAL" clId="{A10C0BBE-0CC9-4654-A266-DF6E295C27CB}" dt="2024-05-28T09:17:55.661" v="1050" actId="478"/>
          <ac:grpSpMkLst>
            <pc:docMk/>
            <pc:sldMk cId="1405295200" sldId="267"/>
            <ac:grpSpMk id="92" creationId="{00000000-0000-0000-0000-000000000000}"/>
          </ac:grpSpMkLst>
        </pc:grpChg>
        <pc:grpChg chg="del mod">
          <ac:chgData name="Do Ngoc Sang 20203557" userId="fdb0193f-ab6c-4608-90c8-e1ad85a7e90a" providerId="ADAL" clId="{A10C0BBE-0CC9-4654-A266-DF6E295C27CB}" dt="2024-05-28T09:22:52.207" v="1234" actId="478"/>
          <ac:grpSpMkLst>
            <pc:docMk/>
            <pc:sldMk cId="1405295200" sldId="267"/>
            <ac:grpSpMk id="94" creationId="{00000000-0000-0000-0000-000000000000}"/>
          </ac:grpSpMkLst>
        </pc:grpChg>
        <pc:grpChg chg="del mod">
          <ac:chgData name="Do Ngoc Sang 20203557" userId="fdb0193f-ab6c-4608-90c8-e1ad85a7e90a" providerId="ADAL" clId="{A10C0BBE-0CC9-4654-A266-DF6E295C27CB}" dt="2024-05-28T09:16:47.865" v="1015" actId="478"/>
          <ac:grpSpMkLst>
            <pc:docMk/>
            <pc:sldMk cId="1405295200" sldId="267"/>
            <ac:grpSpMk id="96" creationId="{00000000-0000-0000-0000-000000000000}"/>
          </ac:grpSpMkLst>
        </pc:grpChg>
        <pc:grpChg chg="add del mod">
          <ac:chgData name="Do Ngoc Sang 20203557" userId="fdb0193f-ab6c-4608-90c8-e1ad85a7e90a" providerId="ADAL" clId="{A10C0BBE-0CC9-4654-A266-DF6E295C27CB}" dt="2024-05-28T09:22:48.001" v="1231" actId="478"/>
          <ac:grpSpMkLst>
            <pc:docMk/>
            <pc:sldMk cId="1405295200" sldId="267"/>
            <ac:grpSpMk id="98" creationId="{00000000-0000-0000-0000-000000000000}"/>
          </ac:grpSpMkLst>
        </pc:grpChg>
        <pc:picChg chg="mod">
          <ac:chgData name="Do Ngoc Sang 20203557" userId="fdb0193f-ab6c-4608-90c8-e1ad85a7e90a" providerId="ADAL" clId="{A10C0BBE-0CC9-4654-A266-DF6E295C27CB}" dt="2024-05-28T09:14:30.899" v="927" actId="1076"/>
          <ac:picMkLst>
            <pc:docMk/>
            <pc:sldMk cId="1405295200" sldId="267"/>
            <ac:picMk id="25" creationId="{BD0AB894-5976-B925-AAD8-1C6179378CCA}"/>
          </ac:picMkLst>
        </pc:picChg>
      </pc:sldChg>
      <pc:sldChg chg="addSp modSp mod">
        <pc:chgData name="Do Ngoc Sang 20203557" userId="fdb0193f-ab6c-4608-90c8-e1ad85a7e90a" providerId="ADAL" clId="{A10C0BBE-0CC9-4654-A266-DF6E295C27CB}" dt="2024-05-29T00:57:20.896" v="4038" actId="1076"/>
        <pc:sldMkLst>
          <pc:docMk/>
          <pc:sldMk cId="1963604726" sldId="268"/>
        </pc:sldMkLst>
        <pc:spChg chg="add mod">
          <ac:chgData name="Do Ngoc Sang 20203557" userId="fdb0193f-ab6c-4608-90c8-e1ad85a7e90a" providerId="ADAL" clId="{A10C0BBE-0CC9-4654-A266-DF6E295C27CB}" dt="2024-05-29T00:57:20.896" v="4038" actId="1076"/>
          <ac:spMkLst>
            <pc:docMk/>
            <pc:sldMk cId="1963604726" sldId="268"/>
            <ac:spMk id="5" creationId="{A8B3C5EF-90D3-2AC2-1CFA-1352C06A279B}"/>
          </ac:spMkLst>
        </pc:spChg>
        <pc:spChg chg="mod">
          <ac:chgData name="Do Ngoc Sang 20203557" userId="fdb0193f-ab6c-4608-90c8-e1ad85a7e90a" providerId="ADAL" clId="{A10C0BBE-0CC9-4654-A266-DF6E295C27CB}" dt="2024-05-28T08:38:32.773" v="811" actId="20577"/>
          <ac:spMkLst>
            <pc:docMk/>
            <pc:sldMk cId="1963604726" sldId="268"/>
            <ac:spMk id="19" creationId="{1E033F78-19F1-CA32-4C48-DB30D78A6B85}"/>
          </ac:spMkLst>
        </pc:spChg>
      </pc:sldChg>
      <pc:sldChg chg="mod modShow">
        <pc:chgData name="Do Ngoc Sang 20203557" userId="fdb0193f-ab6c-4608-90c8-e1ad85a7e90a" providerId="ADAL" clId="{A10C0BBE-0CC9-4654-A266-DF6E295C27CB}" dt="2024-05-29T02:01:50.485" v="4081" actId="729"/>
        <pc:sldMkLst>
          <pc:docMk/>
          <pc:sldMk cId="3530922144" sldId="269"/>
        </pc:sldMkLst>
      </pc:sldChg>
      <pc:sldChg chg="modSp mod">
        <pc:chgData name="Do Ngoc Sang 20203557" userId="fdb0193f-ab6c-4608-90c8-e1ad85a7e90a" providerId="ADAL" clId="{A10C0BBE-0CC9-4654-A266-DF6E295C27CB}" dt="2024-05-28T09:26:24.515" v="1289"/>
        <pc:sldMkLst>
          <pc:docMk/>
          <pc:sldMk cId="2305386519" sldId="270"/>
        </pc:sldMkLst>
        <pc:spChg chg="mod">
          <ac:chgData name="Do Ngoc Sang 20203557" userId="fdb0193f-ab6c-4608-90c8-e1ad85a7e90a" providerId="ADAL" clId="{A10C0BBE-0CC9-4654-A266-DF6E295C27CB}" dt="2024-05-28T09:26:24.515" v="1289"/>
          <ac:spMkLst>
            <pc:docMk/>
            <pc:sldMk cId="2305386519" sldId="270"/>
            <ac:spMk id="19" creationId="{1E033F78-19F1-CA32-4C48-DB30D78A6B85}"/>
          </ac:spMkLst>
        </pc:spChg>
      </pc:sldChg>
      <pc:sldChg chg="modSp mod">
        <pc:chgData name="Do Ngoc Sang 20203557" userId="fdb0193f-ab6c-4608-90c8-e1ad85a7e90a" providerId="ADAL" clId="{A10C0BBE-0CC9-4654-A266-DF6E295C27CB}" dt="2024-05-28T08:32:12.303" v="786" actId="20577"/>
        <pc:sldMkLst>
          <pc:docMk/>
          <pc:sldMk cId="3773550986" sldId="272"/>
        </pc:sldMkLst>
        <pc:spChg chg="mod">
          <ac:chgData name="Do Ngoc Sang 20203557" userId="fdb0193f-ab6c-4608-90c8-e1ad85a7e90a" providerId="ADAL" clId="{A10C0BBE-0CC9-4654-A266-DF6E295C27CB}" dt="2024-05-28T08:32:12.303" v="786" actId="20577"/>
          <ac:spMkLst>
            <pc:docMk/>
            <pc:sldMk cId="3773550986" sldId="272"/>
            <ac:spMk id="7" creationId="{9A6DC350-389F-7231-3CB1-290D94A22670}"/>
          </ac:spMkLst>
        </pc:spChg>
      </pc:sldChg>
      <pc:sldChg chg="addSp delSp modSp mod">
        <pc:chgData name="Do Ngoc Sang 20203557" userId="fdb0193f-ab6c-4608-90c8-e1ad85a7e90a" providerId="ADAL" clId="{A10C0BBE-0CC9-4654-A266-DF6E295C27CB}" dt="2024-05-29T02:43:36.107" v="4188" actId="1076"/>
        <pc:sldMkLst>
          <pc:docMk/>
          <pc:sldMk cId="1913739614" sldId="274"/>
        </pc:sldMkLst>
        <pc:spChg chg="mod">
          <ac:chgData name="Do Ngoc Sang 20203557" userId="fdb0193f-ab6c-4608-90c8-e1ad85a7e90a" providerId="ADAL" clId="{A10C0BBE-0CC9-4654-A266-DF6E295C27CB}" dt="2024-05-29T02:43:33.245" v="4187"/>
          <ac:spMkLst>
            <pc:docMk/>
            <pc:sldMk cId="1913739614" sldId="274"/>
            <ac:spMk id="5" creationId="{FB8B9370-A28F-EA69-6CCA-903832A98618}"/>
          </ac:spMkLst>
        </pc:spChg>
        <pc:spChg chg="mod">
          <ac:chgData name="Do Ngoc Sang 20203557" userId="fdb0193f-ab6c-4608-90c8-e1ad85a7e90a" providerId="ADAL" clId="{A10C0BBE-0CC9-4654-A266-DF6E295C27CB}" dt="2024-05-29T02:43:33.245" v="4187"/>
          <ac:spMkLst>
            <pc:docMk/>
            <pc:sldMk cId="1913739614" sldId="274"/>
            <ac:spMk id="7" creationId="{01091FA4-20D7-E87F-2F1C-88710CBC6079}"/>
          </ac:spMkLst>
        </pc:spChg>
        <pc:spChg chg="mod">
          <ac:chgData name="Do Ngoc Sang 20203557" userId="fdb0193f-ab6c-4608-90c8-e1ad85a7e90a" providerId="ADAL" clId="{A10C0BBE-0CC9-4654-A266-DF6E295C27CB}" dt="2024-05-28T08:31:50.504" v="760" actId="20577"/>
          <ac:spMkLst>
            <pc:docMk/>
            <pc:sldMk cId="1913739614" sldId="274"/>
            <ac:spMk id="29" creationId="{83748E83-994F-3544-4A05-8F4B428A22DB}"/>
          </ac:spMkLst>
        </pc:spChg>
        <pc:grpChg chg="add mod">
          <ac:chgData name="Do Ngoc Sang 20203557" userId="fdb0193f-ab6c-4608-90c8-e1ad85a7e90a" providerId="ADAL" clId="{A10C0BBE-0CC9-4654-A266-DF6E295C27CB}" dt="2024-05-29T02:43:36.107" v="4188" actId="1076"/>
          <ac:grpSpMkLst>
            <pc:docMk/>
            <pc:sldMk cId="1913739614" sldId="274"/>
            <ac:grpSpMk id="2" creationId="{8E34B8AB-F621-A9DB-1784-390D54C35B1D}"/>
          </ac:grpSpMkLst>
        </pc:grpChg>
        <pc:grpChg chg="del">
          <ac:chgData name="Do Ngoc Sang 20203557" userId="fdb0193f-ab6c-4608-90c8-e1ad85a7e90a" providerId="ADAL" clId="{A10C0BBE-0CC9-4654-A266-DF6E295C27CB}" dt="2024-05-29T02:43:32.275" v="4186" actId="478"/>
          <ac:grpSpMkLst>
            <pc:docMk/>
            <pc:sldMk cId="1913739614" sldId="274"/>
            <ac:grpSpMk id="14" creationId="{3732F896-856D-004B-57A1-8CE8A008DC5B}"/>
          </ac:grpSpMkLst>
        </pc:grpChg>
      </pc:sldChg>
      <pc:sldChg chg="modSp mod">
        <pc:chgData name="Do Ngoc Sang 20203557" userId="fdb0193f-ab6c-4608-90c8-e1ad85a7e90a" providerId="ADAL" clId="{A10C0BBE-0CC9-4654-A266-DF6E295C27CB}" dt="2024-05-28T09:26:08.909" v="1287" actId="20577"/>
        <pc:sldMkLst>
          <pc:docMk/>
          <pc:sldMk cId="1700265700" sldId="278"/>
        </pc:sldMkLst>
        <pc:spChg chg="mod">
          <ac:chgData name="Do Ngoc Sang 20203557" userId="fdb0193f-ab6c-4608-90c8-e1ad85a7e90a" providerId="ADAL" clId="{A10C0BBE-0CC9-4654-A266-DF6E295C27CB}" dt="2024-05-28T09:26:08.909" v="1287" actId="20577"/>
          <ac:spMkLst>
            <pc:docMk/>
            <pc:sldMk cId="1700265700" sldId="278"/>
            <ac:spMk id="19" creationId="{1E033F78-19F1-CA32-4C48-DB30D78A6B85}"/>
          </ac:spMkLst>
        </pc:spChg>
      </pc:sldChg>
      <pc:sldChg chg="addSp delSp modSp mod ord">
        <pc:chgData name="Do Ngoc Sang 20203557" userId="fdb0193f-ab6c-4608-90c8-e1ad85a7e90a" providerId="ADAL" clId="{A10C0BBE-0CC9-4654-A266-DF6E295C27CB}" dt="2024-05-28T12:30:33.065" v="2683"/>
        <pc:sldMkLst>
          <pc:docMk/>
          <pc:sldMk cId="1851813529" sldId="280"/>
        </pc:sldMkLst>
        <pc:spChg chg="mod">
          <ac:chgData name="Do Ngoc Sang 20203557" userId="fdb0193f-ab6c-4608-90c8-e1ad85a7e90a" providerId="ADAL" clId="{A10C0BBE-0CC9-4654-A266-DF6E295C27CB}" dt="2024-05-28T00:01:29.053" v="185"/>
          <ac:spMkLst>
            <pc:docMk/>
            <pc:sldMk cId="1851813529" sldId="280"/>
            <ac:spMk id="7" creationId="{5433E729-C1BB-600D-1D84-464B8CFFF5AC}"/>
          </ac:spMkLst>
        </pc:spChg>
        <pc:spChg chg="mod">
          <ac:chgData name="Do Ngoc Sang 20203557" userId="fdb0193f-ab6c-4608-90c8-e1ad85a7e90a" providerId="ADAL" clId="{A10C0BBE-0CC9-4654-A266-DF6E295C27CB}" dt="2024-05-28T12:30:33.065" v="2683"/>
          <ac:spMkLst>
            <pc:docMk/>
            <pc:sldMk cId="1851813529" sldId="280"/>
            <ac:spMk id="8" creationId="{6E8A8E34-20CF-C74B-6F22-2929C811D553}"/>
          </ac:spMkLst>
        </pc:spChg>
        <pc:spChg chg="mod">
          <ac:chgData name="Do Ngoc Sang 20203557" userId="fdb0193f-ab6c-4608-90c8-e1ad85a7e90a" providerId="ADAL" clId="{A10C0BBE-0CC9-4654-A266-DF6E295C27CB}" dt="2024-05-28T12:30:27.241" v="2682" actId="12788"/>
          <ac:spMkLst>
            <pc:docMk/>
            <pc:sldMk cId="1851813529" sldId="280"/>
            <ac:spMk id="9" creationId="{F29D844F-E26E-43F6-3427-1259E214CDF3}"/>
          </ac:spMkLst>
        </pc:spChg>
        <pc:spChg chg="mod">
          <ac:chgData name="Do Ngoc Sang 20203557" userId="fdb0193f-ab6c-4608-90c8-e1ad85a7e90a" providerId="ADAL" clId="{A10C0BBE-0CC9-4654-A266-DF6E295C27CB}" dt="2024-05-28T10:40:23.735" v="1870" actId="12788"/>
          <ac:spMkLst>
            <pc:docMk/>
            <pc:sldMk cId="1851813529" sldId="280"/>
            <ac:spMk id="10" creationId="{95A06EBD-3DDB-9AF4-BA6B-448FEEAAEDDD}"/>
          </ac:spMkLst>
        </pc:spChg>
        <pc:spChg chg="mod">
          <ac:chgData name="Do Ngoc Sang 20203557" userId="fdb0193f-ab6c-4608-90c8-e1ad85a7e90a" providerId="ADAL" clId="{A10C0BBE-0CC9-4654-A266-DF6E295C27CB}" dt="2024-05-28T09:25:50.316" v="1260" actId="20577"/>
          <ac:spMkLst>
            <pc:docMk/>
            <pc:sldMk cId="1851813529" sldId="280"/>
            <ac:spMk id="11" creationId="{C4701581-9304-814E-4353-DA93E17D3347}"/>
          </ac:spMkLst>
        </pc:spChg>
        <pc:spChg chg="mod">
          <ac:chgData name="Do Ngoc Sang 20203557" userId="fdb0193f-ab6c-4608-90c8-e1ad85a7e90a" providerId="ADAL" clId="{A10C0BBE-0CC9-4654-A266-DF6E295C27CB}" dt="2024-05-28T00:01:29.053" v="185"/>
          <ac:spMkLst>
            <pc:docMk/>
            <pc:sldMk cId="1851813529" sldId="280"/>
            <ac:spMk id="13" creationId="{5A848961-75FD-F926-7CCA-4E2C40922E5B}"/>
          </ac:spMkLst>
        </pc:spChg>
        <pc:spChg chg="mod">
          <ac:chgData name="Do Ngoc Sang 20203557" userId="fdb0193f-ab6c-4608-90c8-e1ad85a7e90a" providerId="ADAL" clId="{A10C0BBE-0CC9-4654-A266-DF6E295C27CB}" dt="2024-05-28T00:01:29.053" v="185"/>
          <ac:spMkLst>
            <pc:docMk/>
            <pc:sldMk cId="1851813529" sldId="280"/>
            <ac:spMk id="14" creationId="{F884760A-2E5D-5BB6-7D0D-5E78165725E7}"/>
          </ac:spMkLst>
        </pc:spChg>
        <pc:spChg chg="mod">
          <ac:chgData name="Do Ngoc Sang 20203557" userId="fdb0193f-ab6c-4608-90c8-e1ad85a7e90a" providerId="ADAL" clId="{A10C0BBE-0CC9-4654-A266-DF6E295C27CB}" dt="2024-05-28T00:01:29.053" v="185"/>
          <ac:spMkLst>
            <pc:docMk/>
            <pc:sldMk cId="1851813529" sldId="280"/>
            <ac:spMk id="15" creationId="{F674B27C-0961-CE89-36EA-410CBBCB3EAA}"/>
          </ac:spMkLst>
        </pc:spChg>
        <pc:spChg chg="mod">
          <ac:chgData name="Do Ngoc Sang 20203557" userId="fdb0193f-ab6c-4608-90c8-e1ad85a7e90a" providerId="ADAL" clId="{A10C0BBE-0CC9-4654-A266-DF6E295C27CB}" dt="2024-05-28T00:01:29.053" v="185"/>
          <ac:spMkLst>
            <pc:docMk/>
            <pc:sldMk cId="1851813529" sldId="280"/>
            <ac:spMk id="17" creationId="{7CCC419F-B3B4-D396-56F3-34D85C1F200C}"/>
          </ac:spMkLst>
        </pc:spChg>
        <pc:spChg chg="mod">
          <ac:chgData name="Do Ngoc Sang 20203557" userId="fdb0193f-ab6c-4608-90c8-e1ad85a7e90a" providerId="ADAL" clId="{A10C0BBE-0CC9-4654-A266-DF6E295C27CB}" dt="2024-05-28T00:01:29.053" v="185"/>
          <ac:spMkLst>
            <pc:docMk/>
            <pc:sldMk cId="1851813529" sldId="280"/>
            <ac:spMk id="18" creationId="{9D56D0A0-152B-0C2F-1FDA-A8960F269DEC}"/>
          </ac:spMkLst>
        </pc:spChg>
        <pc:spChg chg="mod">
          <ac:chgData name="Do Ngoc Sang 20203557" userId="fdb0193f-ab6c-4608-90c8-e1ad85a7e90a" providerId="ADAL" clId="{A10C0BBE-0CC9-4654-A266-DF6E295C27CB}" dt="2024-05-28T00:01:29.053" v="185"/>
          <ac:spMkLst>
            <pc:docMk/>
            <pc:sldMk cId="1851813529" sldId="280"/>
            <ac:spMk id="19" creationId="{24520732-805A-441C-D33A-BBC2ADE4AD41}"/>
          </ac:spMkLst>
        </pc:spChg>
        <pc:grpChg chg="add mod">
          <ac:chgData name="Do Ngoc Sang 20203557" userId="fdb0193f-ab6c-4608-90c8-e1ad85a7e90a" providerId="ADAL" clId="{A10C0BBE-0CC9-4654-A266-DF6E295C27CB}" dt="2024-05-28T00:03:08.769" v="198" actId="1076"/>
          <ac:grpSpMkLst>
            <pc:docMk/>
            <pc:sldMk cId="1851813529" sldId="280"/>
            <ac:grpSpMk id="5" creationId="{89400693-3E9B-6059-2639-3C1B03040B5B}"/>
          </ac:grpSpMkLst>
        </pc:grpChg>
        <pc:grpChg chg="add mod">
          <ac:chgData name="Do Ngoc Sang 20203557" userId="fdb0193f-ab6c-4608-90c8-e1ad85a7e90a" providerId="ADAL" clId="{A10C0BBE-0CC9-4654-A266-DF6E295C27CB}" dt="2024-05-28T00:03:02.929" v="196" actId="1076"/>
          <ac:grpSpMkLst>
            <pc:docMk/>
            <pc:sldMk cId="1851813529" sldId="280"/>
            <ac:grpSpMk id="12" creationId="{15EDB082-4633-8B24-BA81-F9686DD52A2D}"/>
          </ac:grpSpMkLst>
        </pc:grpChg>
        <pc:grpChg chg="add mod">
          <ac:chgData name="Do Ngoc Sang 20203557" userId="fdb0193f-ab6c-4608-90c8-e1ad85a7e90a" providerId="ADAL" clId="{A10C0BBE-0CC9-4654-A266-DF6E295C27CB}" dt="2024-05-28T00:02:55.914" v="195" actId="1076"/>
          <ac:grpSpMkLst>
            <pc:docMk/>
            <pc:sldMk cId="1851813529" sldId="280"/>
            <ac:grpSpMk id="16" creationId="{52535EE1-D590-895D-8ADA-B07E73F41821}"/>
          </ac:grpSpMkLst>
        </pc:grpChg>
        <pc:grpChg chg="del">
          <ac:chgData name="Do Ngoc Sang 20203557" userId="fdb0193f-ab6c-4608-90c8-e1ad85a7e90a" providerId="ADAL" clId="{A10C0BBE-0CC9-4654-A266-DF6E295C27CB}" dt="2024-05-28T00:01:28.117" v="184" actId="478"/>
          <ac:grpSpMkLst>
            <pc:docMk/>
            <pc:sldMk cId="1851813529" sldId="280"/>
            <ac:grpSpMk id="29" creationId="{4348997C-849B-8224-EE4B-5C5C20035A30}"/>
          </ac:grpSpMkLst>
        </pc:grpChg>
        <pc:grpChg chg="del">
          <ac:chgData name="Do Ngoc Sang 20203557" userId="fdb0193f-ab6c-4608-90c8-e1ad85a7e90a" providerId="ADAL" clId="{A10C0BBE-0CC9-4654-A266-DF6E295C27CB}" dt="2024-05-28T00:01:28.117" v="184" actId="478"/>
          <ac:grpSpMkLst>
            <pc:docMk/>
            <pc:sldMk cId="1851813529" sldId="280"/>
            <ac:grpSpMk id="33" creationId="{6F2C1646-0622-155F-588B-68D1C1E51209}"/>
          </ac:grpSpMkLst>
        </pc:grpChg>
        <pc:grpChg chg="del">
          <ac:chgData name="Do Ngoc Sang 20203557" userId="fdb0193f-ab6c-4608-90c8-e1ad85a7e90a" providerId="ADAL" clId="{A10C0BBE-0CC9-4654-A266-DF6E295C27CB}" dt="2024-05-28T00:01:28.117" v="184" actId="478"/>
          <ac:grpSpMkLst>
            <pc:docMk/>
            <pc:sldMk cId="1851813529" sldId="280"/>
            <ac:grpSpMk id="37" creationId="{05101635-51F9-7D4F-5987-A034CB88F36C}"/>
          </ac:grpSpMkLst>
        </pc:grpChg>
      </pc:sldChg>
      <pc:sldChg chg="modSp mod">
        <pc:chgData name="Do Ngoc Sang 20203557" userId="fdb0193f-ab6c-4608-90c8-e1ad85a7e90a" providerId="ADAL" clId="{A10C0BBE-0CC9-4654-A266-DF6E295C27CB}" dt="2024-05-28T12:27:16.298" v="2673" actId="20577"/>
        <pc:sldMkLst>
          <pc:docMk/>
          <pc:sldMk cId="2048591954" sldId="281"/>
        </pc:sldMkLst>
        <pc:spChg chg="mod">
          <ac:chgData name="Do Ngoc Sang 20203557" userId="fdb0193f-ab6c-4608-90c8-e1ad85a7e90a" providerId="ADAL" clId="{A10C0BBE-0CC9-4654-A266-DF6E295C27CB}" dt="2024-05-28T10:40:27.521" v="1872" actId="12788"/>
          <ac:spMkLst>
            <pc:docMk/>
            <pc:sldMk cId="2048591954" sldId="281"/>
            <ac:spMk id="10" creationId="{95A06EBD-3DDB-9AF4-BA6B-448FEEAAEDDD}"/>
          </ac:spMkLst>
        </pc:spChg>
        <pc:spChg chg="mod">
          <ac:chgData name="Do Ngoc Sang 20203557" userId="fdb0193f-ab6c-4608-90c8-e1ad85a7e90a" providerId="ADAL" clId="{A10C0BBE-0CC9-4654-A266-DF6E295C27CB}" dt="2024-05-28T09:26:58.080" v="1292"/>
          <ac:spMkLst>
            <pc:docMk/>
            <pc:sldMk cId="2048591954" sldId="281"/>
            <ac:spMk id="11" creationId="{C4701581-9304-814E-4353-DA93E17D3347}"/>
          </ac:spMkLst>
        </pc:spChg>
        <pc:spChg chg="mod">
          <ac:chgData name="Do Ngoc Sang 20203557" userId="fdb0193f-ab6c-4608-90c8-e1ad85a7e90a" providerId="ADAL" clId="{A10C0BBE-0CC9-4654-A266-DF6E295C27CB}" dt="2024-05-28T12:27:16.298" v="2673" actId="20577"/>
          <ac:spMkLst>
            <pc:docMk/>
            <pc:sldMk cId="2048591954" sldId="281"/>
            <ac:spMk id="14" creationId="{61A00581-410A-7656-A06C-10628FAED226}"/>
          </ac:spMkLst>
        </pc:spChg>
        <pc:spChg chg="mod">
          <ac:chgData name="Do Ngoc Sang 20203557" userId="fdb0193f-ab6c-4608-90c8-e1ad85a7e90a" providerId="ADAL" clId="{A10C0BBE-0CC9-4654-A266-DF6E295C27CB}" dt="2024-05-28T12:26:26.817" v="2609" actId="12788"/>
          <ac:spMkLst>
            <pc:docMk/>
            <pc:sldMk cId="2048591954" sldId="281"/>
            <ac:spMk id="16" creationId="{BB3FDDCF-FC62-10EA-A9FA-B507B976D545}"/>
          </ac:spMkLst>
        </pc:spChg>
        <pc:grpChg chg="mod">
          <ac:chgData name="Do Ngoc Sang 20203557" userId="fdb0193f-ab6c-4608-90c8-e1ad85a7e90a" providerId="ADAL" clId="{A10C0BBE-0CC9-4654-A266-DF6E295C27CB}" dt="2024-05-28T00:02:30.826" v="194" actId="1076"/>
          <ac:grpSpMkLst>
            <pc:docMk/>
            <pc:sldMk cId="2048591954" sldId="281"/>
            <ac:grpSpMk id="35" creationId="{548460FF-F822-5C6F-B7AA-21356C01FC3D}"/>
          </ac:grpSpMkLst>
        </pc:grpChg>
        <pc:grpChg chg="mod">
          <ac:chgData name="Do Ngoc Sang 20203557" userId="fdb0193f-ab6c-4608-90c8-e1ad85a7e90a" providerId="ADAL" clId="{A10C0BBE-0CC9-4654-A266-DF6E295C27CB}" dt="2024-05-28T00:02:30.826" v="194" actId="1076"/>
          <ac:grpSpMkLst>
            <pc:docMk/>
            <pc:sldMk cId="2048591954" sldId="281"/>
            <ac:grpSpMk id="36" creationId="{33840A01-EA8E-EB47-5ACE-6E153EB40701}"/>
          </ac:grpSpMkLst>
        </pc:grpChg>
        <pc:grpChg chg="mod">
          <ac:chgData name="Do Ngoc Sang 20203557" userId="fdb0193f-ab6c-4608-90c8-e1ad85a7e90a" providerId="ADAL" clId="{A10C0BBE-0CC9-4654-A266-DF6E295C27CB}" dt="2024-05-28T00:02:30.826" v="194" actId="1076"/>
          <ac:grpSpMkLst>
            <pc:docMk/>
            <pc:sldMk cId="2048591954" sldId="281"/>
            <ac:grpSpMk id="37" creationId="{33FFDEC9-8039-E010-44A9-73BC49D2EB13}"/>
          </ac:grpSpMkLst>
        </pc:grpChg>
      </pc:sldChg>
      <pc:sldChg chg="modSp del modAnim">
        <pc:chgData name="Do Ngoc Sang 20203557" userId="fdb0193f-ab6c-4608-90c8-e1ad85a7e90a" providerId="ADAL" clId="{A10C0BBE-0CC9-4654-A266-DF6E295C27CB}" dt="2024-05-28T16:22:15.149" v="3903" actId="2696"/>
        <pc:sldMkLst>
          <pc:docMk/>
          <pc:sldMk cId="1323409214" sldId="282"/>
        </pc:sldMkLst>
        <pc:spChg chg="mod">
          <ac:chgData name="Do Ngoc Sang 20203557" userId="fdb0193f-ab6c-4608-90c8-e1ad85a7e90a" providerId="ADAL" clId="{A10C0BBE-0CC9-4654-A266-DF6E295C27CB}" dt="2024-05-28T16:22:07.327" v="3902" actId="20577"/>
          <ac:spMkLst>
            <pc:docMk/>
            <pc:sldMk cId="1323409214" sldId="282"/>
            <ac:spMk id="16" creationId="{BB3FDDCF-FC62-10EA-A9FA-B507B976D545}"/>
          </ac:spMkLst>
        </pc:spChg>
      </pc:sldChg>
      <pc:sldChg chg="addSp delSp modSp add del mod setBg">
        <pc:chgData name="Do Ngoc Sang 20203557" userId="fdb0193f-ab6c-4608-90c8-e1ad85a7e90a" providerId="ADAL" clId="{A10C0BBE-0CC9-4654-A266-DF6E295C27CB}" dt="2024-05-28T16:49:23.231" v="4032" actId="2696"/>
        <pc:sldMkLst>
          <pc:docMk/>
          <pc:sldMk cId="1394328306" sldId="282"/>
        </pc:sldMkLst>
        <pc:spChg chg="add del">
          <ac:chgData name="Do Ngoc Sang 20203557" userId="fdb0193f-ab6c-4608-90c8-e1ad85a7e90a" providerId="ADAL" clId="{A10C0BBE-0CC9-4654-A266-DF6E295C27CB}" dt="2024-05-28T16:37:42.838" v="4025" actId="22"/>
          <ac:spMkLst>
            <pc:docMk/>
            <pc:sldMk cId="1394328306" sldId="282"/>
            <ac:spMk id="9" creationId="{5C317BF7-31D2-8DB3-E33E-B407AE373D52}"/>
          </ac:spMkLst>
        </pc:spChg>
        <pc:spChg chg="del">
          <ac:chgData name="Do Ngoc Sang 20203557" userId="fdb0193f-ab6c-4608-90c8-e1ad85a7e90a" providerId="ADAL" clId="{A10C0BBE-0CC9-4654-A266-DF6E295C27CB}" dt="2024-05-28T16:37:39.665" v="4023" actId="478"/>
          <ac:spMkLst>
            <pc:docMk/>
            <pc:sldMk cId="1394328306" sldId="282"/>
            <ac:spMk id="11" creationId="{C4701581-9304-814E-4353-DA93E17D3347}"/>
          </ac:spMkLst>
        </pc:spChg>
        <pc:spChg chg="add mod">
          <ac:chgData name="Do Ngoc Sang 20203557" userId="fdb0193f-ab6c-4608-90c8-e1ad85a7e90a" providerId="ADAL" clId="{A10C0BBE-0CC9-4654-A266-DF6E295C27CB}" dt="2024-05-28T16:37:47.893" v="4026"/>
          <ac:spMkLst>
            <pc:docMk/>
            <pc:sldMk cId="1394328306" sldId="282"/>
            <ac:spMk id="12" creationId="{939C1338-7603-48B9-D99E-8CA99688A15F}"/>
          </ac:spMkLst>
        </pc:spChg>
      </pc:sldChg>
      <pc:sldChg chg="modSp add modTransition modAnim">
        <pc:chgData name="Do Ngoc Sang 20203557" userId="fdb0193f-ab6c-4608-90c8-e1ad85a7e90a" providerId="ADAL" clId="{A10C0BBE-0CC9-4654-A266-DF6E295C27CB}" dt="2024-05-29T02:09:00.617" v="4101"/>
        <pc:sldMkLst>
          <pc:docMk/>
          <pc:sldMk cId="3037143609" sldId="282"/>
        </pc:sldMkLst>
        <pc:spChg chg="mod">
          <ac:chgData name="Do Ngoc Sang 20203557" userId="fdb0193f-ab6c-4608-90c8-e1ad85a7e90a" providerId="ADAL" clId="{A10C0BBE-0CC9-4654-A266-DF6E295C27CB}" dt="2024-05-29T02:08:38.322" v="4100"/>
          <ac:spMkLst>
            <pc:docMk/>
            <pc:sldMk cId="3037143609" sldId="282"/>
            <ac:spMk id="12" creationId="{939C1338-7603-48B9-D99E-8CA99688A15F}"/>
          </ac:spMkLst>
        </pc:spChg>
      </pc:sldChg>
      <pc:sldChg chg="modSp mod">
        <pc:chgData name="Do Ngoc Sang 20203557" userId="fdb0193f-ab6c-4608-90c8-e1ad85a7e90a" providerId="ADAL" clId="{A10C0BBE-0CC9-4654-A266-DF6E295C27CB}" dt="2024-05-28T09:27:16.870" v="1296"/>
        <pc:sldMkLst>
          <pc:docMk/>
          <pc:sldMk cId="3828549031" sldId="283"/>
        </pc:sldMkLst>
        <pc:spChg chg="mod">
          <ac:chgData name="Do Ngoc Sang 20203557" userId="fdb0193f-ab6c-4608-90c8-e1ad85a7e90a" providerId="ADAL" clId="{A10C0BBE-0CC9-4654-A266-DF6E295C27CB}" dt="2024-05-28T09:27:16.870" v="1296"/>
          <ac:spMkLst>
            <pc:docMk/>
            <pc:sldMk cId="3828549031" sldId="283"/>
            <ac:spMk id="19" creationId="{1E033F78-19F1-CA32-4C48-DB30D78A6B85}"/>
          </ac:spMkLst>
        </pc:spChg>
      </pc:sldChg>
      <pc:sldChg chg="addSp delSp modSp mod modTransition modAnim modNotesTx">
        <pc:chgData name="Do Ngoc Sang 20203557" userId="fdb0193f-ab6c-4608-90c8-e1ad85a7e90a" providerId="ADAL" clId="{A10C0BBE-0CC9-4654-A266-DF6E295C27CB}" dt="2024-05-28T14:17:22.795" v="3477" actId="20577"/>
        <pc:sldMkLst>
          <pc:docMk/>
          <pc:sldMk cId="2763419287" sldId="284"/>
        </pc:sldMkLst>
        <pc:spChg chg="mod topLvl">
          <ac:chgData name="Do Ngoc Sang 20203557" userId="fdb0193f-ab6c-4608-90c8-e1ad85a7e90a" providerId="ADAL" clId="{A10C0BBE-0CC9-4654-A266-DF6E295C27CB}" dt="2024-05-28T08:50:20.123" v="888" actId="165"/>
          <ac:spMkLst>
            <pc:docMk/>
            <pc:sldMk cId="2763419287" sldId="284"/>
            <ac:spMk id="6" creationId="{A40CC9D3-E954-EEDE-FB0C-96EB5C8DF9B1}"/>
          </ac:spMkLst>
        </pc:spChg>
        <pc:spChg chg="ord">
          <ac:chgData name="Do Ngoc Sang 20203557" userId="fdb0193f-ab6c-4608-90c8-e1ad85a7e90a" providerId="ADAL" clId="{A10C0BBE-0CC9-4654-A266-DF6E295C27CB}" dt="2024-05-28T08:50:25.612" v="889" actId="166"/>
          <ac:spMkLst>
            <pc:docMk/>
            <pc:sldMk cId="2763419287" sldId="284"/>
            <ac:spMk id="10" creationId="{95A06EBD-3DDB-9AF4-BA6B-448FEEAAEDDD}"/>
          </ac:spMkLst>
        </pc:spChg>
        <pc:grpChg chg="add del mod">
          <ac:chgData name="Do Ngoc Sang 20203557" userId="fdb0193f-ab6c-4608-90c8-e1ad85a7e90a" providerId="ADAL" clId="{A10C0BBE-0CC9-4654-A266-DF6E295C27CB}" dt="2024-05-28T08:50:20.123" v="888" actId="165"/>
          <ac:grpSpMkLst>
            <pc:docMk/>
            <pc:sldMk cId="2763419287" sldId="284"/>
            <ac:grpSpMk id="15" creationId="{C3729707-E2B1-A9E8-74A9-B04F28F5A358}"/>
          </ac:grpSpMkLst>
        </pc:grpChg>
        <pc:picChg chg="add mod topLvl modCrop">
          <ac:chgData name="Do Ngoc Sang 20203557" userId="fdb0193f-ab6c-4608-90c8-e1ad85a7e90a" providerId="ADAL" clId="{A10C0BBE-0CC9-4654-A266-DF6E295C27CB}" dt="2024-05-28T08:50:20.123" v="888" actId="165"/>
          <ac:picMkLst>
            <pc:docMk/>
            <pc:sldMk cId="2763419287" sldId="284"/>
            <ac:picMk id="7" creationId="{82A68E2E-7B4B-41EE-6806-09C53EB95B42}"/>
          </ac:picMkLst>
        </pc:picChg>
        <pc:picChg chg="add mod topLvl modCrop">
          <ac:chgData name="Do Ngoc Sang 20203557" userId="fdb0193f-ab6c-4608-90c8-e1ad85a7e90a" providerId="ADAL" clId="{A10C0BBE-0CC9-4654-A266-DF6E295C27CB}" dt="2024-05-28T08:50:20.123" v="888" actId="165"/>
          <ac:picMkLst>
            <pc:docMk/>
            <pc:sldMk cId="2763419287" sldId="284"/>
            <ac:picMk id="12" creationId="{D57189FC-3701-AD7F-C447-7399D269797E}"/>
          </ac:picMkLst>
        </pc:picChg>
        <pc:picChg chg="add mod topLvl modCrop">
          <ac:chgData name="Do Ngoc Sang 20203557" userId="fdb0193f-ab6c-4608-90c8-e1ad85a7e90a" providerId="ADAL" clId="{A10C0BBE-0CC9-4654-A266-DF6E295C27CB}" dt="2024-05-28T08:50:20.123" v="888" actId="165"/>
          <ac:picMkLst>
            <pc:docMk/>
            <pc:sldMk cId="2763419287" sldId="284"/>
            <ac:picMk id="14" creationId="{5EDB21AC-4949-E270-1AD8-2ACE7284C5B7}"/>
          </ac:picMkLst>
        </pc:picChg>
      </pc:sldChg>
      <pc:sldChg chg="addSp delSp modSp del mod">
        <pc:chgData name="Do Ngoc Sang 20203557" userId="fdb0193f-ab6c-4608-90c8-e1ad85a7e90a" providerId="ADAL" clId="{A10C0BBE-0CC9-4654-A266-DF6E295C27CB}" dt="2024-05-28T08:46:55.767" v="842" actId="47"/>
        <pc:sldMkLst>
          <pc:docMk/>
          <pc:sldMk cId="1240465902" sldId="285"/>
        </pc:sldMkLst>
        <pc:picChg chg="add del mod modCrop">
          <ac:chgData name="Do Ngoc Sang 20203557" userId="fdb0193f-ab6c-4608-90c8-e1ad85a7e90a" providerId="ADAL" clId="{A10C0BBE-0CC9-4654-A266-DF6E295C27CB}" dt="2024-05-28T08:46:52.007" v="841" actId="21"/>
          <ac:picMkLst>
            <pc:docMk/>
            <pc:sldMk cId="1240465902" sldId="285"/>
            <ac:picMk id="7" creationId="{1C9C52C9-6ACA-A5DF-0713-30D1C1EFD592}"/>
          </ac:picMkLst>
        </pc:picChg>
        <pc:picChg chg="add del mod modCrop">
          <ac:chgData name="Do Ngoc Sang 20203557" userId="fdb0193f-ab6c-4608-90c8-e1ad85a7e90a" providerId="ADAL" clId="{A10C0BBE-0CC9-4654-A266-DF6E295C27CB}" dt="2024-05-28T08:46:52.007" v="841" actId="21"/>
          <ac:picMkLst>
            <pc:docMk/>
            <pc:sldMk cId="1240465902" sldId="285"/>
            <ac:picMk id="12" creationId="{38775BBE-C4D5-B7C7-BC5F-53C889A4C7EB}"/>
          </ac:picMkLst>
        </pc:picChg>
        <pc:picChg chg="add del mod modCrop">
          <ac:chgData name="Do Ngoc Sang 20203557" userId="fdb0193f-ab6c-4608-90c8-e1ad85a7e90a" providerId="ADAL" clId="{A10C0BBE-0CC9-4654-A266-DF6E295C27CB}" dt="2024-05-28T08:46:52.007" v="841" actId="21"/>
          <ac:picMkLst>
            <pc:docMk/>
            <pc:sldMk cId="1240465902" sldId="285"/>
            <ac:picMk id="14" creationId="{A7006E9E-7146-5F54-C056-D6AEEEF2D1E1}"/>
          </ac:picMkLst>
        </pc:picChg>
      </pc:sldChg>
      <pc:sldChg chg="add del setBg">
        <pc:chgData name="Do Ngoc Sang 20203557" userId="fdb0193f-ab6c-4608-90c8-e1ad85a7e90a" providerId="ADAL" clId="{A10C0BBE-0CC9-4654-A266-DF6E295C27CB}" dt="2024-05-28T08:47:16.529" v="844" actId="47"/>
        <pc:sldMkLst>
          <pc:docMk/>
          <pc:sldMk cId="3918318359" sldId="285"/>
        </pc:sldMkLst>
      </pc:sldChg>
      <pc:sldChg chg="modNotesTx">
        <pc:chgData name="Do Ngoc Sang 20203557" userId="fdb0193f-ab6c-4608-90c8-e1ad85a7e90a" providerId="ADAL" clId="{A10C0BBE-0CC9-4654-A266-DF6E295C27CB}" dt="2024-05-28T16:36:50.749" v="4022" actId="20577"/>
        <pc:sldMkLst>
          <pc:docMk/>
          <pc:sldMk cId="1956355218" sldId="286"/>
        </pc:sldMkLst>
      </pc:sldChg>
      <pc:sldChg chg="modNotesTx">
        <pc:chgData name="Do Ngoc Sang 20203557" userId="fdb0193f-ab6c-4608-90c8-e1ad85a7e90a" providerId="ADAL" clId="{A10C0BBE-0CC9-4654-A266-DF6E295C27CB}" dt="2024-05-28T16:36:39.279" v="4017"/>
        <pc:sldMkLst>
          <pc:docMk/>
          <pc:sldMk cId="2302224679" sldId="287"/>
        </pc:sldMkLst>
      </pc:sldChg>
      <pc:sldChg chg="modSp del mod">
        <pc:chgData name="Do Ngoc Sang 20203557" userId="fdb0193f-ab6c-4608-90c8-e1ad85a7e90a" providerId="ADAL" clId="{A10C0BBE-0CC9-4654-A266-DF6E295C27CB}" dt="2024-05-28T09:56:10.198" v="1802" actId="47"/>
        <pc:sldMkLst>
          <pc:docMk/>
          <pc:sldMk cId="1599203358" sldId="288"/>
        </pc:sldMkLst>
        <pc:spChg chg="mod">
          <ac:chgData name="Do Ngoc Sang 20203557" userId="fdb0193f-ab6c-4608-90c8-e1ad85a7e90a" providerId="ADAL" clId="{A10C0BBE-0CC9-4654-A266-DF6E295C27CB}" dt="2024-05-28T09:35:53.118" v="1315"/>
          <ac:spMkLst>
            <pc:docMk/>
            <pc:sldMk cId="1599203358" sldId="288"/>
            <ac:spMk id="9" creationId="{BB6BA94B-1D3C-E8FA-4E01-85F022065BA5}"/>
          </ac:spMkLst>
        </pc:spChg>
      </pc:sldChg>
      <pc:sldChg chg="modSp mod">
        <pc:chgData name="Do Ngoc Sang 20203557" userId="fdb0193f-ab6c-4608-90c8-e1ad85a7e90a" providerId="ADAL" clId="{A10C0BBE-0CC9-4654-A266-DF6E295C27CB}" dt="2024-05-28T09:48:21.629" v="1457" actId="2711"/>
        <pc:sldMkLst>
          <pc:docMk/>
          <pc:sldMk cId="2857255368" sldId="289"/>
        </pc:sldMkLst>
        <pc:spChg chg="mod">
          <ac:chgData name="Do Ngoc Sang 20203557" userId="fdb0193f-ab6c-4608-90c8-e1ad85a7e90a" providerId="ADAL" clId="{A10C0BBE-0CC9-4654-A266-DF6E295C27CB}" dt="2024-05-28T09:48:21.629" v="1457" actId="2711"/>
          <ac:spMkLst>
            <pc:docMk/>
            <pc:sldMk cId="2857255368" sldId="289"/>
            <ac:spMk id="30" creationId="{C41A6251-1E99-8FC9-75EC-158167D8F120}"/>
          </ac:spMkLst>
        </pc:spChg>
      </pc:sldChg>
      <pc:sldChg chg="modSp del mod">
        <pc:chgData name="Do Ngoc Sang 20203557" userId="fdb0193f-ab6c-4608-90c8-e1ad85a7e90a" providerId="ADAL" clId="{A10C0BBE-0CC9-4654-A266-DF6E295C27CB}" dt="2024-05-28T09:56:10.198" v="1802" actId="47"/>
        <pc:sldMkLst>
          <pc:docMk/>
          <pc:sldMk cId="939484546" sldId="290"/>
        </pc:sldMkLst>
        <pc:spChg chg="mod">
          <ac:chgData name="Do Ngoc Sang 20203557" userId="fdb0193f-ab6c-4608-90c8-e1ad85a7e90a" providerId="ADAL" clId="{A10C0BBE-0CC9-4654-A266-DF6E295C27CB}" dt="2024-05-28T09:35:44.534" v="1309"/>
          <ac:spMkLst>
            <pc:docMk/>
            <pc:sldMk cId="939484546" sldId="290"/>
            <ac:spMk id="9" creationId="{BB6BA94B-1D3C-E8FA-4E01-85F022065BA5}"/>
          </ac:spMkLst>
        </pc:spChg>
        <pc:spChg chg="mod">
          <ac:chgData name="Do Ngoc Sang 20203557" userId="fdb0193f-ab6c-4608-90c8-e1ad85a7e90a" providerId="ADAL" clId="{A10C0BBE-0CC9-4654-A266-DF6E295C27CB}" dt="2024-05-28T09:30:46.506" v="1298"/>
          <ac:spMkLst>
            <pc:docMk/>
            <pc:sldMk cId="939484546" sldId="290"/>
            <ac:spMk id="10" creationId="{95A06EBD-3DDB-9AF4-BA6B-448FEEAAEDDD}"/>
          </ac:spMkLst>
        </pc:spChg>
      </pc:sldChg>
      <pc:sldChg chg="modSp mod">
        <pc:chgData name="Do Ngoc Sang 20203557" userId="fdb0193f-ab6c-4608-90c8-e1ad85a7e90a" providerId="ADAL" clId="{A10C0BBE-0CC9-4654-A266-DF6E295C27CB}" dt="2024-05-29T02:09:35.524" v="4103" actId="20577"/>
        <pc:sldMkLst>
          <pc:docMk/>
          <pc:sldMk cId="1557305566" sldId="293"/>
        </pc:sldMkLst>
        <pc:spChg chg="mod">
          <ac:chgData name="Do Ngoc Sang 20203557" userId="fdb0193f-ab6c-4608-90c8-e1ad85a7e90a" providerId="ADAL" clId="{A10C0BBE-0CC9-4654-A266-DF6E295C27CB}" dt="2024-05-29T02:09:35.524" v="4103" actId="20577"/>
          <ac:spMkLst>
            <pc:docMk/>
            <pc:sldMk cId="1557305566" sldId="293"/>
            <ac:spMk id="41" creationId="{EB8F5246-5295-C757-CFBA-CA6938B70C2D}"/>
          </ac:spMkLst>
        </pc:spChg>
      </pc:sldChg>
      <pc:sldChg chg="del">
        <pc:chgData name="Do Ngoc Sang 20203557" userId="fdb0193f-ab6c-4608-90c8-e1ad85a7e90a" providerId="ADAL" clId="{A10C0BBE-0CC9-4654-A266-DF6E295C27CB}" dt="2024-05-28T09:56:20.239" v="1803" actId="47"/>
        <pc:sldMkLst>
          <pc:docMk/>
          <pc:sldMk cId="46071155" sldId="295"/>
        </pc:sldMkLst>
      </pc:sldChg>
      <pc:sldChg chg="addSp delSp modSp mod">
        <pc:chgData name="Do Ngoc Sang 20203557" userId="fdb0193f-ab6c-4608-90c8-e1ad85a7e90a" providerId="ADAL" clId="{A10C0BBE-0CC9-4654-A266-DF6E295C27CB}" dt="2024-05-28T15:41:47.357" v="3623" actId="465"/>
        <pc:sldMkLst>
          <pc:docMk/>
          <pc:sldMk cId="11329097" sldId="296"/>
        </pc:sldMkLst>
        <pc:spChg chg="mod">
          <ac:chgData name="Do Ngoc Sang 20203557" userId="fdb0193f-ab6c-4608-90c8-e1ad85a7e90a" providerId="ADAL" clId="{A10C0BBE-0CC9-4654-A266-DF6E295C27CB}" dt="2024-05-28T15:38:07.956" v="3577" actId="1076"/>
          <ac:spMkLst>
            <pc:docMk/>
            <pc:sldMk cId="11329097" sldId="296"/>
            <ac:spMk id="6" creationId="{A40CC9D3-E954-EEDE-FB0C-96EB5C8DF9B1}"/>
          </ac:spMkLst>
        </pc:spChg>
        <pc:spChg chg="del">
          <ac:chgData name="Do Ngoc Sang 20203557" userId="fdb0193f-ab6c-4608-90c8-e1ad85a7e90a" providerId="ADAL" clId="{A10C0BBE-0CC9-4654-A266-DF6E295C27CB}" dt="2024-05-28T14:30:27.406" v="3519" actId="478"/>
          <ac:spMkLst>
            <pc:docMk/>
            <pc:sldMk cId="11329097" sldId="296"/>
            <ac:spMk id="15" creationId="{B6F01731-9D28-BEF0-A897-3BB4B86A2D73}"/>
          </ac:spMkLst>
        </pc:spChg>
        <pc:grpChg chg="add del mod">
          <ac:chgData name="Do Ngoc Sang 20203557" userId="fdb0193f-ab6c-4608-90c8-e1ad85a7e90a" providerId="ADAL" clId="{A10C0BBE-0CC9-4654-A266-DF6E295C27CB}" dt="2024-05-27T04:33:37.486" v="40" actId="165"/>
          <ac:grpSpMkLst>
            <pc:docMk/>
            <pc:sldMk cId="11329097" sldId="296"/>
            <ac:grpSpMk id="20" creationId="{F7C3EA23-0B6B-23C6-91C3-87A9A6C2F68F}"/>
          </ac:grpSpMkLst>
        </pc:grpChg>
        <pc:grpChg chg="add mod">
          <ac:chgData name="Do Ngoc Sang 20203557" userId="fdb0193f-ab6c-4608-90c8-e1ad85a7e90a" providerId="ADAL" clId="{A10C0BBE-0CC9-4654-A266-DF6E295C27CB}" dt="2024-05-28T15:41:37.603" v="3621" actId="164"/>
          <ac:grpSpMkLst>
            <pc:docMk/>
            <pc:sldMk cId="11329097" sldId="296"/>
            <ac:grpSpMk id="34" creationId="{E9F9951D-C902-BC4A-5DFB-6887312AEF16}"/>
          </ac:grpSpMkLst>
        </pc:grpChg>
        <pc:grpChg chg="add mod">
          <ac:chgData name="Do Ngoc Sang 20203557" userId="fdb0193f-ab6c-4608-90c8-e1ad85a7e90a" providerId="ADAL" clId="{A10C0BBE-0CC9-4654-A266-DF6E295C27CB}" dt="2024-05-28T15:41:47.357" v="3623" actId="465"/>
          <ac:grpSpMkLst>
            <pc:docMk/>
            <pc:sldMk cId="11329097" sldId="296"/>
            <ac:grpSpMk id="35" creationId="{8F58935F-2B0D-1E10-7A9C-52126FEB0271}"/>
          </ac:grpSpMkLst>
        </pc:grpChg>
        <pc:picChg chg="add del mod">
          <ac:chgData name="Do Ngoc Sang 20203557" userId="fdb0193f-ab6c-4608-90c8-e1ad85a7e90a" providerId="ADAL" clId="{A10C0BBE-0CC9-4654-A266-DF6E295C27CB}" dt="2024-05-27T04:31:03.313" v="6" actId="478"/>
          <ac:picMkLst>
            <pc:docMk/>
            <pc:sldMk cId="11329097" sldId="296"/>
            <ac:picMk id="8" creationId="{97D46115-117A-5A3B-C715-97E6A43EB02E}"/>
          </ac:picMkLst>
        </pc:picChg>
        <pc:picChg chg="add del">
          <ac:chgData name="Do Ngoc Sang 20203557" userId="fdb0193f-ab6c-4608-90c8-e1ad85a7e90a" providerId="ADAL" clId="{A10C0BBE-0CC9-4654-A266-DF6E295C27CB}" dt="2024-05-28T14:35:20.327" v="3528" actId="478"/>
          <ac:picMkLst>
            <pc:docMk/>
            <pc:sldMk cId="11329097" sldId="296"/>
            <ac:picMk id="8" creationId="{E685F2C0-CE0A-6225-6671-3C884D155C58}"/>
          </ac:picMkLst>
        </pc:picChg>
        <pc:picChg chg="add del mod topLvl">
          <ac:chgData name="Do Ngoc Sang 20203557" userId="fdb0193f-ab6c-4608-90c8-e1ad85a7e90a" providerId="ADAL" clId="{A10C0BBE-0CC9-4654-A266-DF6E295C27CB}" dt="2024-05-28T10:39:10.642" v="1840" actId="478"/>
          <ac:picMkLst>
            <pc:docMk/>
            <pc:sldMk cId="11329097" sldId="296"/>
            <ac:picMk id="11" creationId="{7840FAED-8555-3C86-FEBA-6B0A72485F91}"/>
          </ac:picMkLst>
        </pc:picChg>
        <pc:picChg chg="add mod">
          <ac:chgData name="Do Ngoc Sang 20203557" userId="fdb0193f-ab6c-4608-90c8-e1ad85a7e90a" providerId="ADAL" clId="{A10C0BBE-0CC9-4654-A266-DF6E295C27CB}" dt="2024-05-28T15:41:47.357" v="3623" actId="465"/>
          <ac:picMkLst>
            <pc:docMk/>
            <pc:sldMk cId="11329097" sldId="296"/>
            <ac:picMk id="11" creationId="{8F816BC4-AD0D-FC7B-D469-419DA5FDF2FA}"/>
          </ac:picMkLst>
        </pc:picChg>
        <pc:picChg chg="add mod">
          <ac:chgData name="Do Ngoc Sang 20203557" userId="fdb0193f-ab6c-4608-90c8-e1ad85a7e90a" providerId="ADAL" clId="{A10C0BBE-0CC9-4654-A266-DF6E295C27CB}" dt="2024-05-27T04:31:26.088" v="14"/>
          <ac:picMkLst>
            <pc:docMk/>
            <pc:sldMk cId="11329097" sldId="296"/>
            <ac:picMk id="12" creationId="{41BFE8D6-9C69-4418-6338-705C4FFE7E71}"/>
          </ac:picMkLst>
        </pc:picChg>
        <pc:picChg chg="add mod">
          <ac:chgData name="Do Ngoc Sang 20203557" userId="fdb0193f-ab6c-4608-90c8-e1ad85a7e90a" providerId="ADAL" clId="{A10C0BBE-0CC9-4654-A266-DF6E295C27CB}" dt="2024-05-28T15:41:31.396" v="3619" actId="1076"/>
          <ac:picMkLst>
            <pc:docMk/>
            <pc:sldMk cId="11329097" sldId="296"/>
            <ac:picMk id="13" creationId="{989D4938-1E18-BED3-5E6C-54562B3E5B35}"/>
          </ac:picMkLst>
        </pc:picChg>
        <pc:picChg chg="add mod">
          <ac:chgData name="Do Ngoc Sang 20203557" userId="fdb0193f-ab6c-4608-90c8-e1ad85a7e90a" providerId="ADAL" clId="{A10C0BBE-0CC9-4654-A266-DF6E295C27CB}" dt="2024-05-27T04:31:52.609" v="21"/>
          <ac:picMkLst>
            <pc:docMk/>
            <pc:sldMk cId="11329097" sldId="296"/>
            <ac:picMk id="14" creationId="{6EFF55ED-81F3-2774-8EA9-B8C01E59C067}"/>
          </ac:picMkLst>
        </pc:picChg>
        <pc:picChg chg="add mod">
          <ac:chgData name="Do Ngoc Sang 20203557" userId="fdb0193f-ab6c-4608-90c8-e1ad85a7e90a" providerId="ADAL" clId="{A10C0BBE-0CC9-4654-A266-DF6E295C27CB}" dt="2024-05-28T15:41:37.603" v="3621" actId="164"/>
          <ac:picMkLst>
            <pc:docMk/>
            <pc:sldMk cId="11329097" sldId="296"/>
            <ac:picMk id="16" creationId="{BC304AB1-B5FB-5FB5-C3BA-B902BFEC66A5}"/>
          </ac:picMkLst>
        </pc:picChg>
        <pc:picChg chg="add del mod topLvl">
          <ac:chgData name="Do Ngoc Sang 20203557" userId="fdb0193f-ab6c-4608-90c8-e1ad85a7e90a" providerId="ADAL" clId="{A10C0BBE-0CC9-4654-A266-DF6E295C27CB}" dt="2024-05-28T10:39:11.314" v="1841" actId="478"/>
          <ac:picMkLst>
            <pc:docMk/>
            <pc:sldMk cId="11329097" sldId="296"/>
            <ac:picMk id="17" creationId="{D2C30D66-8503-417A-F4CC-A3041D81D083}"/>
          </ac:picMkLst>
        </pc:picChg>
        <pc:picChg chg="add mod">
          <ac:chgData name="Do Ngoc Sang 20203557" userId="fdb0193f-ab6c-4608-90c8-e1ad85a7e90a" providerId="ADAL" clId="{A10C0BBE-0CC9-4654-A266-DF6E295C27CB}" dt="2024-05-28T15:41:37.603" v="3621" actId="164"/>
          <ac:picMkLst>
            <pc:docMk/>
            <pc:sldMk cId="11329097" sldId="296"/>
            <ac:picMk id="18" creationId="{3A4511AA-BA1C-5B68-D035-3562285E9DCD}"/>
          </ac:picMkLst>
        </pc:picChg>
        <pc:picChg chg="add del mod topLvl">
          <ac:chgData name="Do Ngoc Sang 20203557" userId="fdb0193f-ab6c-4608-90c8-e1ad85a7e90a" providerId="ADAL" clId="{A10C0BBE-0CC9-4654-A266-DF6E295C27CB}" dt="2024-05-28T10:39:11.882" v="1842" actId="478"/>
          <ac:picMkLst>
            <pc:docMk/>
            <pc:sldMk cId="11329097" sldId="296"/>
            <ac:picMk id="19" creationId="{1E587DEE-82D5-E029-6130-E6FC2FE5E5E8}"/>
          </ac:picMkLst>
        </pc:picChg>
        <pc:picChg chg="add mod">
          <ac:chgData name="Do Ngoc Sang 20203557" userId="fdb0193f-ab6c-4608-90c8-e1ad85a7e90a" providerId="ADAL" clId="{A10C0BBE-0CC9-4654-A266-DF6E295C27CB}" dt="2024-05-28T15:41:40.341" v="3622" actId="164"/>
          <ac:picMkLst>
            <pc:docMk/>
            <pc:sldMk cId="11329097" sldId="296"/>
            <ac:picMk id="20" creationId="{1A7064AC-5998-38B7-10CB-996FBC0A9BEE}"/>
          </ac:picMkLst>
        </pc:picChg>
        <pc:picChg chg="add mod">
          <ac:chgData name="Do Ngoc Sang 20203557" userId="fdb0193f-ab6c-4608-90c8-e1ad85a7e90a" providerId="ADAL" clId="{A10C0BBE-0CC9-4654-A266-DF6E295C27CB}" dt="2024-05-28T15:41:40.341" v="3622" actId="164"/>
          <ac:picMkLst>
            <pc:docMk/>
            <pc:sldMk cId="11329097" sldId="296"/>
            <ac:picMk id="22" creationId="{A80E87CA-67C8-AC59-9C8F-CDADD4F5D2F5}"/>
          </ac:picMkLst>
        </pc:picChg>
        <pc:picChg chg="add mod">
          <ac:chgData name="Do Ngoc Sang 20203557" userId="fdb0193f-ab6c-4608-90c8-e1ad85a7e90a" providerId="ADAL" clId="{A10C0BBE-0CC9-4654-A266-DF6E295C27CB}" dt="2024-05-28T15:41:47.357" v="3623" actId="465"/>
          <ac:picMkLst>
            <pc:docMk/>
            <pc:sldMk cId="11329097" sldId="296"/>
            <ac:picMk id="24" creationId="{936A26D5-81BC-DFE6-647D-B9973E03D522}"/>
          </ac:picMkLst>
        </pc:picChg>
        <pc:picChg chg="add mod">
          <ac:chgData name="Do Ngoc Sang 20203557" userId="fdb0193f-ab6c-4608-90c8-e1ad85a7e90a" providerId="ADAL" clId="{A10C0BBE-0CC9-4654-A266-DF6E295C27CB}" dt="2024-05-28T15:38:59.509" v="3589" actId="1076"/>
          <ac:picMkLst>
            <pc:docMk/>
            <pc:sldMk cId="11329097" sldId="296"/>
            <ac:picMk id="27" creationId="{D6FE8A56-F8B3-71D8-04DB-19A053EDB2AC}"/>
          </ac:picMkLst>
        </pc:picChg>
        <pc:picChg chg="add mod">
          <ac:chgData name="Do Ngoc Sang 20203557" userId="fdb0193f-ab6c-4608-90c8-e1ad85a7e90a" providerId="ADAL" clId="{A10C0BBE-0CC9-4654-A266-DF6E295C27CB}" dt="2024-05-28T15:39:19.573" v="3594" actId="1076"/>
          <ac:picMkLst>
            <pc:docMk/>
            <pc:sldMk cId="11329097" sldId="296"/>
            <ac:picMk id="29" creationId="{C93E890E-392D-66A8-8F07-D6BBFA1407DF}"/>
          </ac:picMkLst>
        </pc:picChg>
        <pc:picChg chg="add mod">
          <ac:chgData name="Do Ngoc Sang 20203557" userId="fdb0193f-ab6c-4608-90c8-e1ad85a7e90a" providerId="ADAL" clId="{A10C0BBE-0CC9-4654-A266-DF6E295C27CB}" dt="2024-05-28T15:39:38.653" v="3596" actId="14100"/>
          <ac:picMkLst>
            <pc:docMk/>
            <pc:sldMk cId="11329097" sldId="296"/>
            <ac:picMk id="31" creationId="{8D27F1F9-2B85-4E8E-8A77-6BE64C3440CF}"/>
          </ac:picMkLst>
        </pc:picChg>
        <pc:picChg chg="add mod">
          <ac:chgData name="Do Ngoc Sang 20203557" userId="fdb0193f-ab6c-4608-90c8-e1ad85a7e90a" providerId="ADAL" clId="{A10C0BBE-0CC9-4654-A266-DF6E295C27CB}" dt="2024-05-28T15:39:19.573" v="3594" actId="1076"/>
          <ac:picMkLst>
            <pc:docMk/>
            <pc:sldMk cId="11329097" sldId="296"/>
            <ac:picMk id="33" creationId="{5393C5B5-0CDC-AB01-C4DF-5D36F8987D29}"/>
          </ac:picMkLst>
        </pc:picChg>
      </pc:sldChg>
      <pc:sldChg chg="addSp delSp modSp mod">
        <pc:chgData name="Do Ngoc Sang 20203557" userId="fdb0193f-ab6c-4608-90c8-e1ad85a7e90a" providerId="ADAL" clId="{A10C0BBE-0CC9-4654-A266-DF6E295C27CB}" dt="2024-05-29T02:02:33.487" v="4094" actId="5793"/>
        <pc:sldMkLst>
          <pc:docMk/>
          <pc:sldMk cId="4186306659" sldId="298"/>
        </pc:sldMkLst>
        <pc:spChg chg="mod">
          <ac:chgData name="Do Ngoc Sang 20203557" userId="fdb0193f-ab6c-4608-90c8-e1ad85a7e90a" providerId="ADAL" clId="{A10C0BBE-0CC9-4654-A266-DF6E295C27CB}" dt="2024-05-27T04:34:13.611" v="41"/>
          <ac:spMkLst>
            <pc:docMk/>
            <pc:sldMk cId="4186306659" sldId="298"/>
            <ac:spMk id="8" creationId="{A52323D2-2E66-94CC-1813-156782BCB1B0}"/>
          </ac:spMkLst>
        </pc:spChg>
        <pc:spChg chg="mod">
          <ac:chgData name="Do Ngoc Sang 20203557" userId="fdb0193f-ab6c-4608-90c8-e1ad85a7e90a" providerId="ADAL" clId="{A10C0BBE-0CC9-4654-A266-DF6E295C27CB}" dt="2024-05-29T02:02:33.487" v="4094" actId="5793"/>
          <ac:spMkLst>
            <pc:docMk/>
            <pc:sldMk cId="4186306659" sldId="298"/>
            <ac:spMk id="9" creationId="{D9F59CC9-D94D-69A9-654E-4D8EA1084FD1}"/>
          </ac:spMkLst>
        </pc:spChg>
        <pc:spChg chg="del mod">
          <ac:chgData name="Do Ngoc Sang 20203557" userId="fdb0193f-ab6c-4608-90c8-e1ad85a7e90a" providerId="ADAL" clId="{A10C0BBE-0CC9-4654-A266-DF6E295C27CB}" dt="2024-05-27T04:34:33.024" v="49" actId="478"/>
          <ac:spMkLst>
            <pc:docMk/>
            <pc:sldMk cId="4186306659" sldId="298"/>
            <ac:spMk id="11" creationId="{23268CBE-CEB5-2FD0-9B53-8CC0DEF3AC25}"/>
          </ac:spMkLst>
        </pc:spChg>
        <pc:spChg chg="mod">
          <ac:chgData name="Do Ngoc Sang 20203557" userId="fdb0193f-ab6c-4608-90c8-e1ad85a7e90a" providerId="ADAL" clId="{A10C0BBE-0CC9-4654-A266-DF6E295C27CB}" dt="2024-05-27T04:34:13.611" v="41"/>
          <ac:spMkLst>
            <pc:docMk/>
            <pc:sldMk cId="4186306659" sldId="298"/>
            <ac:spMk id="13" creationId="{85E20175-0E20-068E-5039-5C6D1E550D34}"/>
          </ac:spMkLst>
        </pc:spChg>
        <pc:spChg chg="mod">
          <ac:chgData name="Do Ngoc Sang 20203557" userId="fdb0193f-ab6c-4608-90c8-e1ad85a7e90a" providerId="ADAL" clId="{A10C0BBE-0CC9-4654-A266-DF6E295C27CB}" dt="2024-05-27T04:36:14.636" v="183" actId="1076"/>
          <ac:spMkLst>
            <pc:docMk/>
            <pc:sldMk cId="4186306659" sldId="298"/>
            <ac:spMk id="14" creationId="{59BE3DEA-73C0-21F8-EFA6-E64F820D0C8A}"/>
          </ac:spMkLst>
        </pc:spChg>
        <pc:spChg chg="del">
          <ac:chgData name="Do Ngoc Sang 20203557" userId="fdb0193f-ab6c-4608-90c8-e1ad85a7e90a" providerId="ADAL" clId="{A10C0BBE-0CC9-4654-A266-DF6E295C27CB}" dt="2024-05-28T14:30:32.074" v="3520" actId="478"/>
          <ac:spMkLst>
            <pc:docMk/>
            <pc:sldMk cId="4186306659" sldId="298"/>
            <ac:spMk id="15" creationId="{B6F01731-9D28-BEF0-A897-3BB4B86A2D73}"/>
          </ac:spMkLst>
        </pc:spChg>
        <pc:spChg chg="del mod">
          <ac:chgData name="Do Ngoc Sang 20203557" userId="fdb0193f-ab6c-4608-90c8-e1ad85a7e90a" providerId="ADAL" clId="{A10C0BBE-0CC9-4654-A266-DF6E295C27CB}" dt="2024-05-27T04:35:16.315" v="75" actId="478"/>
          <ac:spMkLst>
            <pc:docMk/>
            <pc:sldMk cId="4186306659" sldId="298"/>
            <ac:spMk id="16" creationId="{D915C239-B297-A003-025F-B033A6346E94}"/>
          </ac:spMkLst>
        </pc:spChg>
        <pc:grpChg chg="add mod">
          <ac:chgData name="Do Ngoc Sang 20203557" userId="fdb0193f-ab6c-4608-90c8-e1ad85a7e90a" providerId="ADAL" clId="{A10C0BBE-0CC9-4654-A266-DF6E295C27CB}" dt="2024-05-27T04:34:13.611" v="41"/>
          <ac:grpSpMkLst>
            <pc:docMk/>
            <pc:sldMk cId="4186306659" sldId="298"/>
            <ac:grpSpMk id="2" creationId="{2CFCD67F-2018-9A07-49C7-73A734611F95}"/>
          </ac:grpSpMkLst>
        </pc:grpChg>
        <pc:grpChg chg="add mod">
          <ac:chgData name="Do Ngoc Sang 20203557" userId="fdb0193f-ab6c-4608-90c8-e1ad85a7e90a" providerId="ADAL" clId="{A10C0BBE-0CC9-4654-A266-DF6E295C27CB}" dt="2024-05-27T04:34:13.611" v="41"/>
          <ac:grpSpMkLst>
            <pc:docMk/>
            <pc:sldMk cId="4186306659" sldId="298"/>
            <ac:grpSpMk id="12" creationId="{42AF62E9-3FCC-CDB9-989C-3CA241F391B3}"/>
          </ac:grpSpMkLst>
        </pc:grpChg>
      </pc:sldChg>
      <pc:sldChg chg="del">
        <pc:chgData name="Do Ngoc Sang 20203557" userId="fdb0193f-ab6c-4608-90c8-e1ad85a7e90a" providerId="ADAL" clId="{A10C0BBE-0CC9-4654-A266-DF6E295C27CB}" dt="2024-05-28T12:24:22.817" v="2595" actId="47"/>
        <pc:sldMkLst>
          <pc:docMk/>
          <pc:sldMk cId="4256085107" sldId="299"/>
        </pc:sldMkLst>
      </pc:sldChg>
      <pc:sldChg chg="del">
        <pc:chgData name="Do Ngoc Sang 20203557" userId="fdb0193f-ab6c-4608-90c8-e1ad85a7e90a" providerId="ADAL" clId="{A10C0BBE-0CC9-4654-A266-DF6E295C27CB}" dt="2024-05-28T12:24:23.829" v="2596" actId="47"/>
        <pc:sldMkLst>
          <pc:docMk/>
          <pc:sldMk cId="2000607143" sldId="300"/>
        </pc:sldMkLst>
      </pc:sldChg>
      <pc:sldChg chg="del">
        <pc:chgData name="Do Ngoc Sang 20203557" userId="fdb0193f-ab6c-4608-90c8-e1ad85a7e90a" providerId="ADAL" clId="{A10C0BBE-0CC9-4654-A266-DF6E295C27CB}" dt="2024-05-28T12:24:25.379" v="2597" actId="47"/>
        <pc:sldMkLst>
          <pc:docMk/>
          <pc:sldMk cId="2910874792" sldId="303"/>
        </pc:sldMkLst>
      </pc:sldChg>
      <pc:sldChg chg="addSp delSp modSp mod delAnim modAnim modNotesTx">
        <pc:chgData name="Do Ngoc Sang 20203557" userId="fdb0193f-ab6c-4608-90c8-e1ad85a7e90a" providerId="ADAL" clId="{A10C0BBE-0CC9-4654-A266-DF6E295C27CB}" dt="2024-05-29T03:15:24.730" v="4204" actId="478"/>
        <pc:sldMkLst>
          <pc:docMk/>
          <pc:sldMk cId="1078689066" sldId="310"/>
        </pc:sldMkLst>
        <pc:grpChg chg="add del mod">
          <ac:chgData name="Do Ngoc Sang 20203557" userId="fdb0193f-ab6c-4608-90c8-e1ad85a7e90a" providerId="ADAL" clId="{A10C0BBE-0CC9-4654-A266-DF6E295C27CB}" dt="2024-05-29T03:14:00.558" v="4203" actId="165"/>
          <ac:grpSpMkLst>
            <pc:docMk/>
            <pc:sldMk cId="1078689066" sldId="310"/>
            <ac:grpSpMk id="12" creationId="{079DEBFD-D7FE-B336-F401-55915A8F60CA}"/>
          </ac:grpSpMkLst>
        </pc:grpChg>
        <pc:picChg chg="add del mod">
          <ac:chgData name="Do Ngoc Sang 20203557" userId="fdb0193f-ab6c-4608-90c8-e1ad85a7e90a" providerId="ADAL" clId="{A10C0BBE-0CC9-4654-A266-DF6E295C27CB}" dt="2024-05-29T03:13:22.599" v="4189" actId="478"/>
          <ac:picMkLst>
            <pc:docMk/>
            <pc:sldMk cId="1078689066" sldId="310"/>
            <ac:picMk id="6" creationId="{D8A32FF1-78CC-1515-2149-BE7AE48A2436}"/>
          </ac:picMkLst>
        </pc:picChg>
        <pc:picChg chg="add del mod">
          <ac:chgData name="Do Ngoc Sang 20203557" userId="fdb0193f-ab6c-4608-90c8-e1ad85a7e90a" providerId="ADAL" clId="{A10C0BBE-0CC9-4654-A266-DF6E295C27CB}" dt="2024-05-29T03:13:22.599" v="4189" actId="478"/>
          <ac:picMkLst>
            <pc:docMk/>
            <pc:sldMk cId="1078689066" sldId="310"/>
            <ac:picMk id="9" creationId="{B5DF0379-C646-CE4B-44F4-CC9F17F59042}"/>
          </ac:picMkLst>
        </pc:picChg>
        <pc:picChg chg="add del mod topLvl">
          <ac:chgData name="Do Ngoc Sang 20203557" userId="fdb0193f-ab6c-4608-90c8-e1ad85a7e90a" providerId="ADAL" clId="{A10C0BBE-0CC9-4654-A266-DF6E295C27CB}" dt="2024-05-29T03:15:24.730" v="4204" actId="478"/>
          <ac:picMkLst>
            <pc:docMk/>
            <pc:sldMk cId="1078689066" sldId="310"/>
            <ac:picMk id="10" creationId="{B56FE6DC-D7AC-62C0-5CAB-B38F079D86CF}"/>
          </ac:picMkLst>
        </pc:picChg>
        <pc:picChg chg="add del mod topLvl">
          <ac:chgData name="Do Ngoc Sang 20203557" userId="fdb0193f-ab6c-4608-90c8-e1ad85a7e90a" providerId="ADAL" clId="{A10C0BBE-0CC9-4654-A266-DF6E295C27CB}" dt="2024-05-29T03:15:24.730" v="4204" actId="478"/>
          <ac:picMkLst>
            <pc:docMk/>
            <pc:sldMk cId="1078689066" sldId="310"/>
            <ac:picMk id="11" creationId="{77AAE9EA-12A5-69AE-4008-3BA3CE9D3A3B}"/>
          </ac:picMkLst>
        </pc:picChg>
        <pc:picChg chg="del">
          <ac:chgData name="Do Ngoc Sang 20203557" userId="fdb0193f-ab6c-4608-90c8-e1ad85a7e90a" providerId="ADAL" clId="{A10C0BBE-0CC9-4654-A266-DF6E295C27CB}" dt="2024-05-28T10:42:29.106" v="1873" actId="478"/>
          <ac:picMkLst>
            <pc:docMk/>
            <pc:sldMk cId="1078689066" sldId="310"/>
            <ac:picMk id="28" creationId="{A6686E1A-51D9-2AC1-9534-B149BA371801}"/>
          </ac:picMkLst>
        </pc:picChg>
        <pc:picChg chg="del">
          <ac:chgData name="Do Ngoc Sang 20203557" userId="fdb0193f-ab6c-4608-90c8-e1ad85a7e90a" providerId="ADAL" clId="{A10C0BBE-0CC9-4654-A266-DF6E295C27CB}" dt="2024-05-28T10:42:29.860" v="1874" actId="478"/>
          <ac:picMkLst>
            <pc:docMk/>
            <pc:sldMk cId="1078689066" sldId="310"/>
            <ac:picMk id="31" creationId="{27EA1130-9F82-54F7-A65E-5FDB18EB4725}"/>
          </ac:picMkLst>
        </pc:picChg>
      </pc:sldChg>
      <pc:sldChg chg="modNotesTx">
        <pc:chgData name="Do Ngoc Sang 20203557" userId="fdb0193f-ab6c-4608-90c8-e1ad85a7e90a" providerId="ADAL" clId="{A10C0BBE-0CC9-4654-A266-DF6E295C27CB}" dt="2024-05-28T14:04:39.694" v="3472" actId="20577"/>
        <pc:sldMkLst>
          <pc:docMk/>
          <pc:sldMk cId="2452371173" sldId="311"/>
        </pc:sldMkLst>
      </pc:sldChg>
      <pc:sldChg chg="add del">
        <pc:chgData name="Do Ngoc Sang 20203557" userId="fdb0193f-ab6c-4608-90c8-e1ad85a7e90a" providerId="ADAL" clId="{A10C0BBE-0CC9-4654-A266-DF6E295C27CB}" dt="2024-05-27T04:31:31.544" v="16" actId="2890"/>
        <pc:sldMkLst>
          <pc:docMk/>
          <pc:sldMk cId="412746568" sldId="312"/>
        </pc:sldMkLst>
      </pc:sldChg>
      <pc:sldChg chg="addSp modSp mod">
        <pc:chgData name="Do Ngoc Sang 20203557" userId="fdb0193f-ab6c-4608-90c8-e1ad85a7e90a" providerId="ADAL" clId="{A10C0BBE-0CC9-4654-A266-DF6E295C27CB}" dt="2024-05-28T12:29:58.888" v="2674" actId="12788"/>
        <pc:sldMkLst>
          <pc:docMk/>
          <pc:sldMk cId="3342048798" sldId="312"/>
        </pc:sldMkLst>
        <pc:spChg chg="add mod">
          <ac:chgData name="Do Ngoc Sang 20203557" userId="fdb0193f-ab6c-4608-90c8-e1ad85a7e90a" providerId="ADAL" clId="{A10C0BBE-0CC9-4654-A266-DF6E295C27CB}" dt="2024-05-28T11:03:53.160" v="2250" actId="1076"/>
          <ac:spMkLst>
            <pc:docMk/>
            <pc:sldMk cId="3342048798" sldId="312"/>
            <ac:spMk id="2" creationId="{ACD3EEC2-DA12-F198-7829-32AF66A54071}"/>
          </ac:spMkLst>
        </pc:spChg>
        <pc:spChg chg="mod">
          <ac:chgData name="Do Ngoc Sang 20203557" userId="fdb0193f-ab6c-4608-90c8-e1ad85a7e90a" providerId="ADAL" clId="{A10C0BBE-0CC9-4654-A266-DF6E295C27CB}" dt="2024-05-28T12:29:58.888" v="2674" actId="12788"/>
          <ac:spMkLst>
            <pc:docMk/>
            <pc:sldMk cId="3342048798" sldId="312"/>
            <ac:spMk id="10" creationId="{95A06EBD-3DDB-9AF4-BA6B-448FEEAAEDDD}"/>
          </ac:spMkLst>
        </pc:spChg>
        <pc:spChg chg="mod">
          <ac:chgData name="Do Ngoc Sang 20203557" userId="fdb0193f-ab6c-4608-90c8-e1ad85a7e90a" providerId="ADAL" clId="{A10C0BBE-0CC9-4654-A266-DF6E295C27CB}" dt="2024-05-28T09:26:53.545" v="1291"/>
          <ac:spMkLst>
            <pc:docMk/>
            <pc:sldMk cId="3342048798" sldId="312"/>
            <ac:spMk id="11" creationId="{C4701581-9304-814E-4353-DA93E17D3347}"/>
          </ac:spMkLst>
        </pc:spChg>
        <pc:picChg chg="add mod">
          <ac:chgData name="Do Ngoc Sang 20203557" userId="fdb0193f-ab6c-4608-90c8-e1ad85a7e90a" providerId="ADAL" clId="{A10C0BBE-0CC9-4654-A266-DF6E295C27CB}" dt="2024-05-28T11:04:19.952" v="2253" actId="14100"/>
          <ac:picMkLst>
            <pc:docMk/>
            <pc:sldMk cId="3342048798" sldId="312"/>
            <ac:picMk id="5" creationId="{F06FD06E-98CC-C433-2C8A-F44F5FC4B8AF}"/>
          </ac:picMkLst>
        </pc:picChg>
      </pc:sldChg>
      <pc:sldChg chg="modSp del mod">
        <pc:chgData name="Do Ngoc Sang 20203557" userId="fdb0193f-ab6c-4608-90c8-e1ad85a7e90a" providerId="ADAL" clId="{A10C0BBE-0CC9-4654-A266-DF6E295C27CB}" dt="2024-05-28T14:18:35.929" v="3518" actId="2696"/>
        <pc:sldMkLst>
          <pc:docMk/>
          <pc:sldMk cId="486859253" sldId="313"/>
        </pc:sldMkLst>
        <pc:spChg chg="mod">
          <ac:chgData name="Do Ngoc Sang 20203557" userId="fdb0193f-ab6c-4608-90c8-e1ad85a7e90a" providerId="ADAL" clId="{A10C0BBE-0CC9-4654-A266-DF6E295C27CB}" dt="2024-05-28T09:27:13.490" v="1295"/>
          <ac:spMkLst>
            <pc:docMk/>
            <pc:sldMk cId="486859253" sldId="313"/>
            <ac:spMk id="11" creationId="{C4701581-9304-814E-4353-DA93E17D3347}"/>
          </ac:spMkLst>
        </pc:spChg>
      </pc:sldChg>
      <pc:sldChg chg="modSp mod">
        <pc:chgData name="Do Ngoc Sang 20203557" userId="fdb0193f-ab6c-4608-90c8-e1ad85a7e90a" providerId="ADAL" clId="{A10C0BBE-0CC9-4654-A266-DF6E295C27CB}" dt="2024-05-28T09:46:35.492" v="1453" actId="20577"/>
        <pc:sldMkLst>
          <pc:docMk/>
          <pc:sldMk cId="1535413949" sldId="314"/>
        </pc:sldMkLst>
        <pc:spChg chg="mod">
          <ac:chgData name="Do Ngoc Sang 20203557" userId="fdb0193f-ab6c-4608-90c8-e1ad85a7e90a" providerId="ADAL" clId="{A10C0BBE-0CC9-4654-A266-DF6E295C27CB}" dt="2024-05-28T09:46:35.492" v="1453" actId="20577"/>
          <ac:spMkLst>
            <pc:docMk/>
            <pc:sldMk cId="1535413949" sldId="314"/>
            <ac:spMk id="6" creationId="{A40CC9D3-E954-EEDE-FB0C-96EB5C8DF9B1}"/>
          </ac:spMkLst>
        </pc:spChg>
        <pc:spChg chg="mod">
          <ac:chgData name="Do Ngoc Sang 20203557" userId="fdb0193f-ab6c-4608-90c8-e1ad85a7e90a" providerId="ADAL" clId="{A10C0BBE-0CC9-4654-A266-DF6E295C27CB}" dt="2024-05-28T09:27:04.239" v="1293"/>
          <ac:spMkLst>
            <pc:docMk/>
            <pc:sldMk cId="1535413949" sldId="314"/>
            <ac:spMk id="11" creationId="{C4701581-9304-814E-4353-DA93E17D3347}"/>
          </ac:spMkLst>
        </pc:spChg>
      </pc:sldChg>
      <pc:sldChg chg="add del ord setBg">
        <pc:chgData name="Do Ngoc Sang 20203557" userId="fdb0193f-ab6c-4608-90c8-e1ad85a7e90a" providerId="ADAL" clId="{A10C0BBE-0CC9-4654-A266-DF6E295C27CB}" dt="2024-05-28T16:44:14.269" v="4031" actId="47"/>
        <pc:sldMkLst>
          <pc:docMk/>
          <pc:sldMk cId="1689736103" sldId="315"/>
        </pc:sldMkLst>
      </pc:sldChg>
      <pc:sldChg chg="addSp delSp modSp del mod">
        <pc:chgData name="Do Ngoc Sang 20203557" userId="fdb0193f-ab6c-4608-90c8-e1ad85a7e90a" providerId="ADAL" clId="{A10C0BBE-0CC9-4654-A266-DF6E295C27CB}" dt="2024-05-28T16:22:15.149" v="3903" actId="2696"/>
        <pc:sldMkLst>
          <pc:docMk/>
          <pc:sldMk cId="2051850832" sldId="315"/>
        </pc:sldMkLst>
        <pc:spChg chg="mod">
          <ac:chgData name="Do Ngoc Sang 20203557" userId="fdb0193f-ab6c-4608-90c8-e1ad85a7e90a" providerId="ADAL" clId="{A10C0BBE-0CC9-4654-A266-DF6E295C27CB}" dt="2024-05-28T09:27:09.536" v="1294"/>
          <ac:spMkLst>
            <pc:docMk/>
            <pc:sldMk cId="2051850832" sldId="315"/>
            <ac:spMk id="11" creationId="{C4701581-9304-814E-4353-DA93E17D3347}"/>
          </ac:spMkLst>
        </pc:spChg>
        <pc:picChg chg="mod">
          <ac:chgData name="Do Ngoc Sang 20203557" userId="fdb0193f-ab6c-4608-90c8-e1ad85a7e90a" providerId="ADAL" clId="{A10C0BBE-0CC9-4654-A266-DF6E295C27CB}" dt="2024-05-28T12:37:15.464" v="2724" actId="1076"/>
          <ac:picMkLst>
            <pc:docMk/>
            <pc:sldMk cId="2051850832" sldId="315"/>
            <ac:picMk id="2" creationId="{B955A74A-47E0-2726-CD5D-155F67BE4BEF}"/>
          </ac:picMkLst>
        </pc:picChg>
        <pc:picChg chg="add mod">
          <ac:chgData name="Do Ngoc Sang 20203557" userId="fdb0193f-ab6c-4608-90c8-e1ad85a7e90a" providerId="ADAL" clId="{A10C0BBE-0CC9-4654-A266-DF6E295C27CB}" dt="2024-05-28T10:17:41.343" v="1834" actId="1076"/>
          <ac:picMkLst>
            <pc:docMk/>
            <pc:sldMk cId="2051850832" sldId="315"/>
            <ac:picMk id="5" creationId="{EB009A79-39A5-F2E8-1F9B-57490CBE1B8C}"/>
          </ac:picMkLst>
        </pc:picChg>
        <pc:picChg chg="add mod">
          <ac:chgData name="Do Ngoc Sang 20203557" userId="fdb0193f-ab6c-4608-90c8-e1ad85a7e90a" providerId="ADAL" clId="{A10C0BBE-0CC9-4654-A266-DF6E295C27CB}" dt="2024-05-28T10:17:23.423" v="1832" actId="1076"/>
          <ac:picMkLst>
            <pc:docMk/>
            <pc:sldMk cId="2051850832" sldId="315"/>
            <ac:picMk id="9" creationId="{491633E5-1337-11C6-DC48-61C1E46DEE41}"/>
          </ac:picMkLst>
        </pc:picChg>
        <pc:picChg chg="add mod">
          <ac:chgData name="Do Ngoc Sang 20203557" userId="fdb0193f-ab6c-4608-90c8-e1ad85a7e90a" providerId="ADAL" clId="{A10C0BBE-0CC9-4654-A266-DF6E295C27CB}" dt="2024-05-28T10:17:21.583" v="1831" actId="1076"/>
          <ac:picMkLst>
            <pc:docMk/>
            <pc:sldMk cId="2051850832" sldId="315"/>
            <ac:picMk id="13" creationId="{938B1592-74EC-85EC-E21D-1F9656ED1D22}"/>
          </ac:picMkLst>
        </pc:picChg>
        <pc:picChg chg="add mod">
          <ac:chgData name="Do Ngoc Sang 20203557" userId="fdb0193f-ab6c-4608-90c8-e1ad85a7e90a" providerId="ADAL" clId="{A10C0BBE-0CC9-4654-A266-DF6E295C27CB}" dt="2024-05-28T10:17:39.039" v="1833" actId="1076"/>
          <ac:picMkLst>
            <pc:docMk/>
            <pc:sldMk cId="2051850832" sldId="315"/>
            <ac:picMk id="15" creationId="{46421A45-A5F7-C459-835B-9A064D1FDBAC}"/>
          </ac:picMkLst>
        </pc:picChg>
        <pc:picChg chg="add del mod">
          <ac:chgData name="Do Ngoc Sang 20203557" userId="fdb0193f-ab6c-4608-90c8-e1ad85a7e90a" providerId="ADAL" clId="{A10C0BBE-0CC9-4654-A266-DF6E295C27CB}" dt="2024-05-28T10:17:18.330" v="1830" actId="478"/>
          <ac:picMkLst>
            <pc:docMk/>
            <pc:sldMk cId="2051850832" sldId="315"/>
            <ac:picMk id="16" creationId="{CF3DBEAE-BC49-157A-28FC-4862D23D491F}"/>
          </ac:picMkLst>
        </pc:picChg>
        <pc:picChg chg="add mod">
          <ac:chgData name="Do Ngoc Sang 20203557" userId="fdb0193f-ab6c-4608-90c8-e1ad85a7e90a" providerId="ADAL" clId="{A10C0BBE-0CC9-4654-A266-DF6E295C27CB}" dt="2024-05-28T12:37:23.656" v="2727" actId="1076"/>
          <ac:picMkLst>
            <pc:docMk/>
            <pc:sldMk cId="2051850832" sldId="315"/>
            <ac:picMk id="18" creationId="{1A418CDB-4937-5D2D-B55A-530593ECCA35}"/>
          </ac:picMkLst>
        </pc:picChg>
      </pc:sldChg>
      <pc:sldChg chg="add">
        <pc:chgData name="Do Ngoc Sang 20203557" userId="fdb0193f-ab6c-4608-90c8-e1ad85a7e90a" providerId="ADAL" clId="{A10C0BBE-0CC9-4654-A266-DF6E295C27CB}" dt="2024-05-28T16:49:32.508" v="4033"/>
        <pc:sldMkLst>
          <pc:docMk/>
          <pc:sldMk cId="1095689099" sldId="316"/>
        </pc:sldMkLst>
      </pc:sldChg>
      <pc:sldChg chg="addSp delSp modSp add del mod ord setBg modNotesTx">
        <pc:chgData name="Do Ngoc Sang 20203557" userId="fdb0193f-ab6c-4608-90c8-e1ad85a7e90a" providerId="ADAL" clId="{A10C0BBE-0CC9-4654-A266-DF6E295C27CB}" dt="2024-05-28T16:49:23.231" v="4032" actId="2696"/>
        <pc:sldMkLst>
          <pc:docMk/>
          <pc:sldMk cId="2109367527" sldId="316"/>
        </pc:sldMkLst>
        <pc:spChg chg="mod topLvl">
          <ac:chgData name="Do Ngoc Sang 20203557" userId="fdb0193f-ab6c-4608-90c8-e1ad85a7e90a" providerId="ADAL" clId="{A10C0BBE-0CC9-4654-A266-DF6E295C27CB}" dt="2024-05-28T09:42:56.854" v="1389" actId="165"/>
          <ac:spMkLst>
            <pc:docMk/>
            <pc:sldMk cId="2109367527" sldId="316"/>
            <ac:spMk id="2" creationId="{68F24C5C-FAFB-42F5-A92F-941E8913022C}"/>
          </ac:spMkLst>
        </pc:spChg>
        <pc:spChg chg="ord">
          <ac:chgData name="Do Ngoc Sang 20203557" userId="fdb0193f-ab6c-4608-90c8-e1ad85a7e90a" providerId="ADAL" clId="{A10C0BBE-0CC9-4654-A266-DF6E295C27CB}" dt="2024-05-28T09:42:59.891" v="1390" actId="166"/>
          <ac:spMkLst>
            <pc:docMk/>
            <pc:sldMk cId="2109367527" sldId="316"/>
            <ac:spMk id="6" creationId="{5724E97F-974E-C7D8-C86C-D162E927EA0F}"/>
          </ac:spMkLst>
        </pc:spChg>
        <pc:spChg chg="add del mod topLvl">
          <ac:chgData name="Do Ngoc Sang 20203557" userId="fdb0193f-ab6c-4608-90c8-e1ad85a7e90a" providerId="ADAL" clId="{A10C0BBE-0CC9-4654-A266-DF6E295C27CB}" dt="2024-05-28T09:51:12.630" v="1459" actId="478"/>
          <ac:spMkLst>
            <pc:docMk/>
            <pc:sldMk cId="2109367527" sldId="316"/>
            <ac:spMk id="8" creationId="{25120F9E-A961-5EFC-1AC9-2AA7A9D6D018}"/>
          </ac:spMkLst>
        </pc:spChg>
        <pc:spChg chg="add del mod topLvl">
          <ac:chgData name="Do Ngoc Sang 20203557" userId="fdb0193f-ab6c-4608-90c8-e1ad85a7e90a" providerId="ADAL" clId="{A10C0BBE-0CC9-4654-A266-DF6E295C27CB}" dt="2024-05-28T09:51:12.630" v="1459" actId="478"/>
          <ac:spMkLst>
            <pc:docMk/>
            <pc:sldMk cId="2109367527" sldId="316"/>
            <ac:spMk id="9" creationId="{D49078A4-4837-7BA8-C2E2-A90102158D07}"/>
          </ac:spMkLst>
        </pc:spChg>
        <pc:spChg chg="add mod">
          <ac:chgData name="Do Ngoc Sang 20203557" userId="fdb0193f-ab6c-4608-90c8-e1ad85a7e90a" providerId="ADAL" clId="{A10C0BBE-0CC9-4654-A266-DF6E295C27CB}" dt="2024-05-28T09:42:49.787" v="1386"/>
          <ac:spMkLst>
            <pc:docMk/>
            <pc:sldMk cId="2109367527" sldId="316"/>
            <ac:spMk id="10" creationId="{D98C5FBE-672B-399C-942B-60BF55B16612}"/>
          </ac:spMkLst>
        </pc:spChg>
        <pc:spChg chg="add mod">
          <ac:chgData name="Do Ngoc Sang 20203557" userId="fdb0193f-ab6c-4608-90c8-e1ad85a7e90a" providerId="ADAL" clId="{A10C0BBE-0CC9-4654-A266-DF6E295C27CB}" dt="2024-05-28T09:42:49.787" v="1386"/>
          <ac:spMkLst>
            <pc:docMk/>
            <pc:sldMk cId="2109367527" sldId="316"/>
            <ac:spMk id="11" creationId="{3581DC41-EEDC-2E20-11FE-DB57DE43A38F}"/>
          </ac:spMkLst>
        </pc:spChg>
        <pc:spChg chg="del mod">
          <ac:chgData name="Do Ngoc Sang 20203557" userId="fdb0193f-ab6c-4608-90c8-e1ad85a7e90a" providerId="ADAL" clId="{A10C0BBE-0CC9-4654-A266-DF6E295C27CB}" dt="2024-05-28T09:42:17.134" v="1371" actId="478"/>
          <ac:spMkLst>
            <pc:docMk/>
            <pc:sldMk cId="2109367527" sldId="316"/>
            <ac:spMk id="12" creationId="{E7BBEFCC-C6F0-E492-8056-DE25C6F23BE0}"/>
          </ac:spMkLst>
        </pc:spChg>
        <pc:spChg chg="del mod topLvl">
          <ac:chgData name="Do Ngoc Sang 20203557" userId="fdb0193f-ab6c-4608-90c8-e1ad85a7e90a" providerId="ADAL" clId="{A10C0BBE-0CC9-4654-A266-DF6E295C27CB}" dt="2024-05-28T09:51:12.630" v="1459" actId="478"/>
          <ac:spMkLst>
            <pc:docMk/>
            <pc:sldMk cId="2109367527" sldId="316"/>
            <ac:spMk id="13" creationId="{4FB86422-346D-C2BB-843D-CA997E9E57EA}"/>
          </ac:spMkLst>
        </pc:spChg>
        <pc:spChg chg="del mod">
          <ac:chgData name="Do Ngoc Sang 20203557" userId="fdb0193f-ab6c-4608-90c8-e1ad85a7e90a" providerId="ADAL" clId="{A10C0BBE-0CC9-4654-A266-DF6E295C27CB}" dt="2024-05-28T09:42:13.146" v="1367" actId="478"/>
          <ac:spMkLst>
            <pc:docMk/>
            <pc:sldMk cId="2109367527" sldId="316"/>
            <ac:spMk id="14" creationId="{8741A08F-2DA8-70CB-4A28-E5FF9F05E960}"/>
          </ac:spMkLst>
        </pc:spChg>
        <pc:spChg chg="add mod">
          <ac:chgData name="Do Ngoc Sang 20203557" userId="fdb0193f-ab6c-4608-90c8-e1ad85a7e90a" providerId="ADAL" clId="{A10C0BBE-0CC9-4654-A266-DF6E295C27CB}" dt="2024-05-28T09:42:49.787" v="1386"/>
          <ac:spMkLst>
            <pc:docMk/>
            <pc:sldMk cId="2109367527" sldId="316"/>
            <ac:spMk id="15" creationId="{F282CB1B-0E5A-F586-CB70-0A6A11ECCF8A}"/>
          </ac:spMkLst>
        </pc:spChg>
        <pc:spChg chg="add mod">
          <ac:chgData name="Do Ngoc Sang 20203557" userId="fdb0193f-ab6c-4608-90c8-e1ad85a7e90a" providerId="ADAL" clId="{A10C0BBE-0CC9-4654-A266-DF6E295C27CB}" dt="2024-05-28T09:42:49.787" v="1386"/>
          <ac:spMkLst>
            <pc:docMk/>
            <pc:sldMk cId="2109367527" sldId="316"/>
            <ac:spMk id="16" creationId="{F1E9980B-E1F1-A5DD-D73A-A35033381852}"/>
          </ac:spMkLst>
        </pc:spChg>
        <pc:grpChg chg="add del mod">
          <ac:chgData name="Do Ngoc Sang 20203557" userId="fdb0193f-ab6c-4608-90c8-e1ad85a7e90a" providerId="ADAL" clId="{A10C0BBE-0CC9-4654-A266-DF6E295C27CB}" dt="2024-05-28T09:42:56.854" v="1389" actId="165"/>
          <ac:grpSpMkLst>
            <pc:docMk/>
            <pc:sldMk cId="2109367527" sldId="316"/>
            <ac:grpSpMk id="17" creationId="{EADC1FD9-4FB1-55CB-7E12-E48420986753}"/>
          </ac:grpSpMkLst>
        </pc:grpChg>
        <pc:picChg chg="add mod">
          <ac:chgData name="Do Ngoc Sang 20203557" userId="fdb0193f-ab6c-4608-90c8-e1ad85a7e90a" providerId="ADAL" clId="{A10C0BBE-0CC9-4654-A266-DF6E295C27CB}" dt="2024-05-28T09:52:19.818" v="1466" actId="12788"/>
          <ac:picMkLst>
            <pc:docMk/>
            <pc:sldMk cId="2109367527" sldId="316"/>
            <ac:picMk id="19" creationId="{25673EE4-76A9-D2D6-1415-2BC045315048}"/>
          </ac:picMkLst>
        </pc:picChg>
      </pc:sldChg>
      <pc:sldChg chg="addSp delSp modSp add del mod setBg">
        <pc:chgData name="Do Ngoc Sang 20203557" userId="fdb0193f-ab6c-4608-90c8-e1ad85a7e90a" providerId="ADAL" clId="{A10C0BBE-0CC9-4654-A266-DF6E295C27CB}" dt="2024-05-28T09:51:07.826" v="1458" actId="47"/>
        <pc:sldMkLst>
          <pc:docMk/>
          <pc:sldMk cId="255532948" sldId="317"/>
        </pc:sldMkLst>
        <pc:spChg chg="add mod">
          <ac:chgData name="Do Ngoc Sang 20203557" userId="fdb0193f-ab6c-4608-90c8-e1ad85a7e90a" providerId="ADAL" clId="{A10C0BBE-0CC9-4654-A266-DF6E295C27CB}" dt="2024-05-28T09:43:20.147" v="1395" actId="1076"/>
          <ac:spMkLst>
            <pc:docMk/>
            <pc:sldMk cId="255532948" sldId="317"/>
            <ac:spMk id="2" creationId="{57E1949F-B30F-8130-7732-F51408CF9ABB}"/>
          </ac:spMkLst>
        </pc:spChg>
        <pc:spChg chg="add mod">
          <ac:chgData name="Do Ngoc Sang 20203557" userId="fdb0193f-ab6c-4608-90c8-e1ad85a7e90a" providerId="ADAL" clId="{A10C0BBE-0CC9-4654-A266-DF6E295C27CB}" dt="2024-05-28T09:43:20.147" v="1395" actId="1076"/>
          <ac:spMkLst>
            <pc:docMk/>
            <pc:sldMk cId="255532948" sldId="317"/>
            <ac:spMk id="6" creationId="{FF7EA831-5B53-C226-D619-862E43168E9F}"/>
          </ac:spMkLst>
        </pc:spChg>
        <pc:spChg chg="add mod">
          <ac:chgData name="Do Ngoc Sang 20203557" userId="fdb0193f-ab6c-4608-90c8-e1ad85a7e90a" providerId="ADAL" clId="{A10C0BBE-0CC9-4654-A266-DF6E295C27CB}" dt="2024-05-28T09:43:20.147" v="1395" actId="1076"/>
          <ac:spMkLst>
            <pc:docMk/>
            <pc:sldMk cId="255532948" sldId="317"/>
            <ac:spMk id="9" creationId="{A0273DCB-3EFF-A5C1-7197-865AC68F85E8}"/>
          </ac:spMkLst>
        </pc:spChg>
        <pc:spChg chg="del">
          <ac:chgData name="Do Ngoc Sang 20203557" userId="fdb0193f-ab6c-4608-90c8-e1ad85a7e90a" providerId="ADAL" clId="{A10C0BBE-0CC9-4654-A266-DF6E295C27CB}" dt="2024-05-28T09:43:09.871" v="1392" actId="478"/>
          <ac:spMkLst>
            <pc:docMk/>
            <pc:sldMk cId="255532948" sldId="317"/>
            <ac:spMk id="12" creationId="{E7BBEFCC-C6F0-E492-8056-DE25C6F23BE0}"/>
          </ac:spMkLst>
        </pc:spChg>
        <pc:spChg chg="del">
          <ac:chgData name="Do Ngoc Sang 20203557" userId="fdb0193f-ab6c-4608-90c8-e1ad85a7e90a" providerId="ADAL" clId="{A10C0BBE-0CC9-4654-A266-DF6E295C27CB}" dt="2024-05-28T09:43:13.291" v="1394" actId="478"/>
          <ac:spMkLst>
            <pc:docMk/>
            <pc:sldMk cId="255532948" sldId="317"/>
            <ac:spMk id="13" creationId="{4FB86422-346D-C2BB-843D-CA997E9E57EA}"/>
          </ac:spMkLst>
        </pc:spChg>
        <pc:spChg chg="del">
          <ac:chgData name="Do Ngoc Sang 20203557" userId="fdb0193f-ab6c-4608-90c8-e1ad85a7e90a" providerId="ADAL" clId="{A10C0BBE-0CC9-4654-A266-DF6E295C27CB}" dt="2024-05-28T09:43:10.919" v="1393" actId="478"/>
          <ac:spMkLst>
            <pc:docMk/>
            <pc:sldMk cId="255532948" sldId="317"/>
            <ac:spMk id="14" creationId="{8741A08F-2DA8-70CB-4A28-E5FF9F05E960}"/>
          </ac:spMkLst>
        </pc:spChg>
      </pc:sldChg>
      <pc:sldChg chg="add modAnim">
        <pc:chgData name="Do Ngoc Sang 20203557" userId="fdb0193f-ab6c-4608-90c8-e1ad85a7e90a" providerId="ADAL" clId="{A10C0BBE-0CC9-4654-A266-DF6E295C27CB}" dt="2024-05-29T02:07:18.994" v="4095"/>
        <pc:sldMkLst>
          <pc:docMk/>
          <pc:sldMk cId="162318348" sldId="318"/>
        </pc:sldMkLst>
      </pc:sldChg>
      <pc:sldChg chg="addSp delSp modSp add del mod setBg">
        <pc:chgData name="Do Ngoc Sang 20203557" userId="fdb0193f-ab6c-4608-90c8-e1ad85a7e90a" providerId="ADAL" clId="{A10C0BBE-0CC9-4654-A266-DF6E295C27CB}" dt="2024-05-28T16:49:23.231" v="4032" actId="2696"/>
        <pc:sldMkLst>
          <pc:docMk/>
          <pc:sldMk cId="202524043" sldId="318"/>
        </pc:sldMkLst>
        <pc:spChg chg="add mod">
          <ac:chgData name="Do Ngoc Sang 20203557" userId="fdb0193f-ab6c-4608-90c8-e1ad85a7e90a" providerId="ADAL" clId="{A10C0BBE-0CC9-4654-A266-DF6E295C27CB}" dt="2024-05-28T16:37:53.023" v="4028"/>
          <ac:spMkLst>
            <pc:docMk/>
            <pc:sldMk cId="202524043" sldId="318"/>
            <ac:spMk id="2" creationId="{422F8299-0A74-46DD-FA24-9C622112B557}"/>
          </ac:spMkLst>
        </pc:spChg>
        <pc:spChg chg="del">
          <ac:chgData name="Do Ngoc Sang 20203557" userId="fdb0193f-ab6c-4608-90c8-e1ad85a7e90a" providerId="ADAL" clId="{A10C0BBE-0CC9-4654-A266-DF6E295C27CB}" dt="2024-05-28T16:37:52.619" v="4027" actId="478"/>
          <ac:spMkLst>
            <pc:docMk/>
            <pc:sldMk cId="202524043" sldId="318"/>
            <ac:spMk id="11" creationId="{C4701581-9304-814E-4353-DA93E17D3347}"/>
          </ac:spMkLst>
        </pc:spChg>
      </pc:sldChg>
      <pc:sldChg chg="addSp modSp del mod modAnim">
        <pc:chgData name="Do Ngoc Sang 20203557" userId="fdb0193f-ab6c-4608-90c8-e1ad85a7e90a" providerId="ADAL" clId="{A10C0BBE-0CC9-4654-A266-DF6E295C27CB}" dt="2024-05-28T16:22:15.149" v="3903" actId="2696"/>
        <pc:sldMkLst>
          <pc:docMk/>
          <pc:sldMk cId="288931139" sldId="318"/>
        </pc:sldMkLst>
        <pc:spChg chg="mod">
          <ac:chgData name="Do Ngoc Sang 20203557" userId="fdb0193f-ab6c-4608-90c8-e1ad85a7e90a" providerId="ADAL" clId="{A10C0BBE-0CC9-4654-A266-DF6E295C27CB}" dt="2024-05-28T14:18:05.190" v="3517" actId="20577"/>
          <ac:spMkLst>
            <pc:docMk/>
            <pc:sldMk cId="288931139" sldId="318"/>
            <ac:spMk id="6" creationId="{A40CC9D3-E954-EEDE-FB0C-96EB5C8DF9B1}"/>
          </ac:spMkLst>
        </pc:spChg>
        <pc:picChg chg="add mod">
          <ac:chgData name="Do Ngoc Sang 20203557" userId="fdb0193f-ab6c-4608-90c8-e1ad85a7e90a" providerId="ADAL" clId="{A10C0BBE-0CC9-4654-A266-DF6E295C27CB}" dt="2024-05-28T10:09:42.070" v="1806" actId="962"/>
          <ac:picMkLst>
            <pc:docMk/>
            <pc:sldMk cId="288931139" sldId="318"/>
            <ac:picMk id="5" creationId="{4E4578AB-6974-356A-F03C-78B8996948D3}"/>
          </ac:picMkLst>
        </pc:picChg>
      </pc:sldChg>
      <pc:sldChg chg="addSp delSp modSp mod modAnim modShow">
        <pc:chgData name="Do Ngoc Sang 20203557" userId="fdb0193f-ab6c-4608-90c8-e1ad85a7e90a" providerId="ADAL" clId="{A10C0BBE-0CC9-4654-A266-DF6E295C27CB}" dt="2024-05-29T02:19:01.106" v="4113" actId="729"/>
        <pc:sldMkLst>
          <pc:docMk/>
          <pc:sldMk cId="2225836029" sldId="319"/>
        </pc:sldMkLst>
        <pc:spChg chg="mod">
          <ac:chgData name="Do Ngoc Sang 20203557" userId="fdb0193f-ab6c-4608-90c8-e1ad85a7e90a" providerId="ADAL" clId="{A10C0BBE-0CC9-4654-A266-DF6E295C27CB}" dt="2024-05-28T11:50:51.992" v="2325" actId="1076"/>
          <ac:spMkLst>
            <pc:docMk/>
            <pc:sldMk cId="2225836029" sldId="319"/>
            <ac:spMk id="2" creationId="{028A8685-CA6E-AF1C-5FE6-6E1FB6BF3E86}"/>
          </ac:spMkLst>
        </pc:spChg>
        <pc:spChg chg="del mod">
          <ac:chgData name="Do Ngoc Sang 20203557" userId="fdb0193f-ab6c-4608-90c8-e1ad85a7e90a" providerId="ADAL" clId="{A10C0BBE-0CC9-4654-A266-DF6E295C27CB}" dt="2024-05-28T15:48:11.990" v="3624" actId="478"/>
          <ac:spMkLst>
            <pc:docMk/>
            <pc:sldMk cId="2225836029" sldId="319"/>
            <ac:spMk id="5" creationId="{D91224B6-F66E-4DC0-8B31-812AF161FE5F}"/>
          </ac:spMkLst>
        </pc:spChg>
        <pc:spChg chg="del mod">
          <ac:chgData name="Do Ngoc Sang 20203557" userId="fdb0193f-ab6c-4608-90c8-e1ad85a7e90a" providerId="ADAL" clId="{A10C0BBE-0CC9-4654-A266-DF6E295C27CB}" dt="2024-05-28T11:50:37.817" v="2323" actId="478"/>
          <ac:spMkLst>
            <pc:docMk/>
            <pc:sldMk cId="2225836029" sldId="319"/>
            <ac:spMk id="6" creationId="{A40CC9D3-E954-EEDE-FB0C-96EB5C8DF9B1}"/>
          </ac:spMkLst>
        </pc:spChg>
        <pc:spChg chg="add mod">
          <ac:chgData name="Do Ngoc Sang 20203557" userId="fdb0193f-ab6c-4608-90c8-e1ad85a7e90a" providerId="ADAL" clId="{A10C0BBE-0CC9-4654-A266-DF6E295C27CB}" dt="2024-05-28T11:14:03.037" v="2281" actId="571"/>
          <ac:spMkLst>
            <pc:docMk/>
            <pc:sldMk cId="2225836029" sldId="319"/>
            <ac:spMk id="10" creationId="{B2073B1B-BA32-C76C-9C51-A440BF9AE16E}"/>
          </ac:spMkLst>
        </pc:spChg>
        <pc:spChg chg="del mod">
          <ac:chgData name="Do Ngoc Sang 20203557" userId="fdb0193f-ab6c-4608-90c8-e1ad85a7e90a" providerId="ADAL" clId="{A10C0BBE-0CC9-4654-A266-DF6E295C27CB}" dt="2024-05-28T15:48:11.990" v="3624" actId="478"/>
          <ac:spMkLst>
            <pc:docMk/>
            <pc:sldMk cId="2225836029" sldId="319"/>
            <ac:spMk id="13" creationId="{42A98454-E074-1FE2-5F6A-F9EDDB01B798}"/>
          </ac:spMkLst>
        </pc:spChg>
        <pc:spChg chg="del mod ord">
          <ac:chgData name="Do Ngoc Sang 20203557" userId="fdb0193f-ab6c-4608-90c8-e1ad85a7e90a" providerId="ADAL" clId="{A10C0BBE-0CC9-4654-A266-DF6E295C27CB}" dt="2024-05-28T11:14:29.416" v="2288" actId="478"/>
          <ac:spMkLst>
            <pc:docMk/>
            <pc:sldMk cId="2225836029" sldId="319"/>
            <ac:spMk id="15" creationId="{B6F01731-9D28-BEF0-A897-3BB4B86A2D73}"/>
          </ac:spMkLst>
        </pc:spChg>
        <pc:spChg chg="del mod">
          <ac:chgData name="Do Ngoc Sang 20203557" userId="fdb0193f-ab6c-4608-90c8-e1ad85a7e90a" providerId="ADAL" clId="{A10C0BBE-0CC9-4654-A266-DF6E295C27CB}" dt="2024-05-28T15:48:11.990" v="3624" actId="478"/>
          <ac:spMkLst>
            <pc:docMk/>
            <pc:sldMk cId="2225836029" sldId="319"/>
            <ac:spMk id="16" creationId="{59693CE1-E0B6-EDC4-AEAE-12C8E3DCBC9A}"/>
          </ac:spMkLst>
        </pc:spChg>
        <pc:spChg chg="del mod">
          <ac:chgData name="Do Ngoc Sang 20203557" userId="fdb0193f-ab6c-4608-90c8-e1ad85a7e90a" providerId="ADAL" clId="{A10C0BBE-0CC9-4654-A266-DF6E295C27CB}" dt="2024-05-28T15:48:11.990" v="3624" actId="478"/>
          <ac:spMkLst>
            <pc:docMk/>
            <pc:sldMk cId="2225836029" sldId="319"/>
            <ac:spMk id="18" creationId="{DA169FEE-8C80-E45F-FA2F-18E5D5F91347}"/>
          </ac:spMkLst>
        </pc:spChg>
        <pc:spChg chg="del mod">
          <ac:chgData name="Do Ngoc Sang 20203557" userId="fdb0193f-ab6c-4608-90c8-e1ad85a7e90a" providerId="ADAL" clId="{A10C0BBE-0CC9-4654-A266-DF6E295C27CB}" dt="2024-05-28T15:48:11.990" v="3624" actId="478"/>
          <ac:spMkLst>
            <pc:docMk/>
            <pc:sldMk cId="2225836029" sldId="319"/>
            <ac:spMk id="19" creationId="{CA955EA7-E9E1-EEE0-CCF2-C4ABBE2B62D3}"/>
          </ac:spMkLst>
        </pc:spChg>
        <pc:spChg chg="del mod">
          <ac:chgData name="Do Ngoc Sang 20203557" userId="fdb0193f-ab6c-4608-90c8-e1ad85a7e90a" providerId="ADAL" clId="{A10C0BBE-0CC9-4654-A266-DF6E295C27CB}" dt="2024-05-28T15:48:11.990" v="3624" actId="478"/>
          <ac:spMkLst>
            <pc:docMk/>
            <pc:sldMk cId="2225836029" sldId="319"/>
            <ac:spMk id="20" creationId="{5721EFBB-B045-A486-A27D-AC68B57C6453}"/>
          </ac:spMkLst>
        </pc:spChg>
        <pc:spChg chg="del mod">
          <ac:chgData name="Do Ngoc Sang 20203557" userId="fdb0193f-ab6c-4608-90c8-e1ad85a7e90a" providerId="ADAL" clId="{A10C0BBE-0CC9-4654-A266-DF6E295C27CB}" dt="2024-05-28T15:48:11.990" v="3624" actId="478"/>
          <ac:spMkLst>
            <pc:docMk/>
            <pc:sldMk cId="2225836029" sldId="319"/>
            <ac:spMk id="21" creationId="{FFED4FBF-768B-2849-CAE4-9EBDF2B74FDF}"/>
          </ac:spMkLst>
        </pc:spChg>
        <pc:spChg chg="del mod">
          <ac:chgData name="Do Ngoc Sang 20203557" userId="fdb0193f-ab6c-4608-90c8-e1ad85a7e90a" providerId="ADAL" clId="{A10C0BBE-0CC9-4654-A266-DF6E295C27CB}" dt="2024-05-28T15:48:11.990" v="3624" actId="478"/>
          <ac:spMkLst>
            <pc:docMk/>
            <pc:sldMk cId="2225836029" sldId="319"/>
            <ac:spMk id="23" creationId="{E0075B80-9560-A54F-92DB-61F01FCA21E3}"/>
          </ac:spMkLst>
        </pc:spChg>
        <pc:spChg chg="del mod">
          <ac:chgData name="Do Ngoc Sang 20203557" userId="fdb0193f-ab6c-4608-90c8-e1ad85a7e90a" providerId="ADAL" clId="{A10C0BBE-0CC9-4654-A266-DF6E295C27CB}" dt="2024-05-28T15:48:11.990" v="3624" actId="478"/>
          <ac:spMkLst>
            <pc:docMk/>
            <pc:sldMk cId="2225836029" sldId="319"/>
            <ac:spMk id="24" creationId="{16B164BD-5D90-1852-E212-550CFD614803}"/>
          </ac:spMkLst>
        </pc:spChg>
        <pc:spChg chg="del mod">
          <ac:chgData name="Do Ngoc Sang 20203557" userId="fdb0193f-ab6c-4608-90c8-e1ad85a7e90a" providerId="ADAL" clId="{A10C0BBE-0CC9-4654-A266-DF6E295C27CB}" dt="2024-05-28T15:48:11.990" v="3624" actId="478"/>
          <ac:spMkLst>
            <pc:docMk/>
            <pc:sldMk cId="2225836029" sldId="319"/>
            <ac:spMk id="26" creationId="{E610E5B0-D2F7-AE4F-0E2B-37FE675906AF}"/>
          </ac:spMkLst>
        </pc:spChg>
        <pc:spChg chg="add mod">
          <ac:chgData name="Do Ngoc Sang 20203557" userId="fdb0193f-ab6c-4608-90c8-e1ad85a7e90a" providerId="ADAL" clId="{A10C0BBE-0CC9-4654-A266-DF6E295C27CB}" dt="2024-05-28T11:14:03.037" v="2281" actId="571"/>
          <ac:spMkLst>
            <pc:docMk/>
            <pc:sldMk cId="2225836029" sldId="319"/>
            <ac:spMk id="27" creationId="{DC7B71B4-4299-49E5-1F93-89EB26330535}"/>
          </ac:spMkLst>
        </pc:spChg>
        <pc:spChg chg="add mod">
          <ac:chgData name="Do Ngoc Sang 20203557" userId="fdb0193f-ab6c-4608-90c8-e1ad85a7e90a" providerId="ADAL" clId="{A10C0BBE-0CC9-4654-A266-DF6E295C27CB}" dt="2024-05-28T11:14:03.037" v="2281" actId="571"/>
          <ac:spMkLst>
            <pc:docMk/>
            <pc:sldMk cId="2225836029" sldId="319"/>
            <ac:spMk id="28" creationId="{A9537719-5057-EDCE-9398-4AF0D6360DD3}"/>
          </ac:spMkLst>
        </pc:spChg>
        <pc:picChg chg="del">
          <ac:chgData name="Do Ngoc Sang 20203557" userId="fdb0193f-ab6c-4608-90c8-e1ad85a7e90a" providerId="ADAL" clId="{A10C0BBE-0CC9-4654-A266-DF6E295C27CB}" dt="2024-05-28T15:48:11.990" v="3624" actId="478"/>
          <ac:picMkLst>
            <pc:docMk/>
            <pc:sldMk cId="2225836029" sldId="319"/>
            <ac:picMk id="7" creationId="{E6697882-39A5-7187-0B0B-0BFFFC7CAAF0}"/>
          </ac:picMkLst>
        </pc:picChg>
        <pc:picChg chg="add del mod">
          <ac:chgData name="Do Ngoc Sang 20203557" userId="fdb0193f-ab6c-4608-90c8-e1ad85a7e90a" providerId="ADAL" clId="{A10C0BBE-0CC9-4654-A266-DF6E295C27CB}" dt="2024-05-28T11:41:41.179" v="2295" actId="478"/>
          <ac:picMkLst>
            <pc:docMk/>
            <pc:sldMk cId="2225836029" sldId="319"/>
            <ac:picMk id="29" creationId="{AA1CCB25-AB59-AA7C-ABC8-DEFA6C593D52}"/>
          </ac:picMkLst>
        </pc:picChg>
        <pc:picChg chg="add del mod">
          <ac:chgData name="Do Ngoc Sang 20203557" userId="fdb0193f-ab6c-4608-90c8-e1ad85a7e90a" providerId="ADAL" clId="{A10C0BBE-0CC9-4654-A266-DF6E295C27CB}" dt="2024-05-28T11:42:56.002" v="2309" actId="478"/>
          <ac:picMkLst>
            <pc:docMk/>
            <pc:sldMk cId="2225836029" sldId="319"/>
            <ac:picMk id="31" creationId="{52BE1631-F7DA-66AA-1032-EEB8B7C2AA20}"/>
          </ac:picMkLst>
        </pc:picChg>
        <pc:picChg chg="add del mod">
          <ac:chgData name="Do Ngoc Sang 20203557" userId="fdb0193f-ab6c-4608-90c8-e1ad85a7e90a" providerId="ADAL" clId="{A10C0BBE-0CC9-4654-A266-DF6E295C27CB}" dt="2024-05-28T11:43:16.214" v="2314" actId="478"/>
          <ac:picMkLst>
            <pc:docMk/>
            <pc:sldMk cId="2225836029" sldId="319"/>
            <ac:picMk id="33" creationId="{EC8158C2-3ADE-3592-7D16-B8EFAD07B04C}"/>
          </ac:picMkLst>
        </pc:picChg>
        <pc:picChg chg="add mod modCrop">
          <ac:chgData name="Do Ngoc Sang 20203557" userId="fdb0193f-ab6c-4608-90c8-e1ad85a7e90a" providerId="ADAL" clId="{A10C0BBE-0CC9-4654-A266-DF6E295C27CB}" dt="2024-05-28T11:54:13.696" v="2339" actId="12788"/>
          <ac:picMkLst>
            <pc:docMk/>
            <pc:sldMk cId="2225836029" sldId="319"/>
            <ac:picMk id="34" creationId="{781559BA-1534-3FE0-B621-6C0C6539CF9D}"/>
          </ac:picMkLst>
        </pc:picChg>
      </pc:sldChg>
      <pc:sldChg chg="addSp delSp modSp mod">
        <pc:chgData name="Do Ngoc Sang 20203557" userId="fdb0193f-ab6c-4608-90c8-e1ad85a7e90a" providerId="ADAL" clId="{A10C0BBE-0CC9-4654-A266-DF6E295C27CB}" dt="2024-05-28T15:50:29.833" v="3672" actId="478"/>
        <pc:sldMkLst>
          <pc:docMk/>
          <pc:sldMk cId="290729203" sldId="320"/>
        </pc:sldMkLst>
        <pc:spChg chg="add del mod">
          <ac:chgData name="Do Ngoc Sang 20203557" userId="fdb0193f-ab6c-4608-90c8-e1ad85a7e90a" providerId="ADAL" clId="{A10C0BBE-0CC9-4654-A266-DF6E295C27CB}" dt="2024-05-28T15:50:29.833" v="3672" actId="478"/>
          <ac:spMkLst>
            <pc:docMk/>
            <pc:sldMk cId="290729203" sldId="320"/>
            <ac:spMk id="5" creationId="{94590098-367C-3D2D-8612-0652D472D934}"/>
          </ac:spMkLst>
        </pc:spChg>
        <pc:spChg chg="mod">
          <ac:chgData name="Do Ngoc Sang 20203557" userId="fdb0193f-ab6c-4608-90c8-e1ad85a7e90a" providerId="ADAL" clId="{A10C0BBE-0CC9-4654-A266-DF6E295C27CB}" dt="2024-05-28T11:57:23.029" v="2364" actId="5793"/>
          <ac:spMkLst>
            <pc:docMk/>
            <pc:sldMk cId="290729203" sldId="320"/>
            <ac:spMk id="6" creationId="{A40CC9D3-E954-EEDE-FB0C-96EB5C8DF9B1}"/>
          </ac:spMkLst>
        </pc:spChg>
        <pc:spChg chg="add del">
          <ac:chgData name="Do Ngoc Sang 20203557" userId="fdb0193f-ab6c-4608-90c8-e1ad85a7e90a" providerId="ADAL" clId="{A10C0BBE-0CC9-4654-A266-DF6E295C27CB}" dt="2024-05-28T11:55:39.673" v="2340" actId="478"/>
          <ac:spMkLst>
            <pc:docMk/>
            <pc:sldMk cId="290729203" sldId="320"/>
            <ac:spMk id="9" creationId="{D065739E-6590-F647-43E2-E9CF043A4CC6}"/>
          </ac:spMkLst>
        </pc:spChg>
        <pc:spChg chg="add mod topLvl">
          <ac:chgData name="Do Ngoc Sang 20203557" userId="fdb0193f-ab6c-4608-90c8-e1ad85a7e90a" providerId="ADAL" clId="{A10C0BBE-0CC9-4654-A266-DF6E295C27CB}" dt="2024-05-28T15:48:58.898" v="3630"/>
          <ac:spMkLst>
            <pc:docMk/>
            <pc:sldMk cId="290729203" sldId="320"/>
            <ac:spMk id="10" creationId="{DEF9375A-E4C0-61F4-B3D8-CAAA514BEE04}"/>
          </ac:spMkLst>
        </pc:spChg>
        <pc:spChg chg="add mod topLvl">
          <ac:chgData name="Do Ngoc Sang 20203557" userId="fdb0193f-ab6c-4608-90c8-e1ad85a7e90a" providerId="ADAL" clId="{A10C0BBE-0CC9-4654-A266-DF6E295C27CB}" dt="2024-05-28T15:49:04.817" v="3636"/>
          <ac:spMkLst>
            <pc:docMk/>
            <pc:sldMk cId="290729203" sldId="320"/>
            <ac:spMk id="11" creationId="{161FB76C-14EC-6EBB-31FC-8E66227DBE72}"/>
          </ac:spMkLst>
        </pc:spChg>
        <pc:spChg chg="add mod topLvl">
          <ac:chgData name="Do Ngoc Sang 20203557" userId="fdb0193f-ab6c-4608-90c8-e1ad85a7e90a" providerId="ADAL" clId="{A10C0BBE-0CC9-4654-A266-DF6E295C27CB}" dt="2024-05-28T12:20:22.556" v="2530" actId="165"/>
          <ac:spMkLst>
            <pc:docMk/>
            <pc:sldMk cId="290729203" sldId="320"/>
            <ac:spMk id="12" creationId="{E1414B89-DBC3-0E97-0478-0BD1B6C05931}"/>
          </ac:spMkLst>
        </pc:spChg>
        <pc:grpChg chg="add del mod">
          <ac:chgData name="Do Ngoc Sang 20203557" userId="fdb0193f-ab6c-4608-90c8-e1ad85a7e90a" providerId="ADAL" clId="{A10C0BBE-0CC9-4654-A266-DF6E295C27CB}" dt="2024-05-28T12:20:22.556" v="2530" actId="165"/>
          <ac:grpSpMkLst>
            <pc:docMk/>
            <pc:sldMk cId="290729203" sldId="320"/>
            <ac:grpSpMk id="14" creationId="{79C1D0D3-1694-98B4-95E1-953B7CE03564}"/>
          </ac:grpSpMkLst>
        </pc:grpChg>
        <pc:grpChg chg="add mod">
          <ac:chgData name="Do Ngoc Sang 20203557" userId="fdb0193f-ab6c-4608-90c8-e1ad85a7e90a" providerId="ADAL" clId="{A10C0BBE-0CC9-4654-A266-DF6E295C27CB}" dt="2024-05-28T12:11:00.146" v="2452" actId="164"/>
          <ac:grpSpMkLst>
            <pc:docMk/>
            <pc:sldMk cId="290729203" sldId="320"/>
            <ac:grpSpMk id="41" creationId="{4F50D5A3-6778-6E47-A484-623F9F97C973}"/>
          </ac:grpSpMkLst>
        </pc:grpChg>
        <pc:grpChg chg="add mod">
          <ac:chgData name="Do Ngoc Sang 20203557" userId="fdb0193f-ab6c-4608-90c8-e1ad85a7e90a" providerId="ADAL" clId="{A10C0BBE-0CC9-4654-A266-DF6E295C27CB}" dt="2024-05-28T12:11:03.451" v="2453" actId="164"/>
          <ac:grpSpMkLst>
            <pc:docMk/>
            <pc:sldMk cId="290729203" sldId="320"/>
            <ac:grpSpMk id="42" creationId="{AB9961D9-0197-87EA-3FB9-9BF41643A232}"/>
          </ac:grpSpMkLst>
        </pc:grpChg>
        <pc:picChg chg="add del mod">
          <ac:chgData name="Do Ngoc Sang 20203557" userId="fdb0193f-ab6c-4608-90c8-e1ad85a7e90a" providerId="ADAL" clId="{A10C0BBE-0CC9-4654-A266-DF6E295C27CB}" dt="2024-05-28T11:58:11.326" v="2370" actId="478"/>
          <ac:picMkLst>
            <pc:docMk/>
            <pc:sldMk cId="290729203" sldId="320"/>
            <ac:picMk id="22" creationId="{A030E959-2EB7-3AF9-F6E1-E74106C37BEC}"/>
          </ac:picMkLst>
        </pc:picChg>
        <pc:picChg chg="add del mod">
          <ac:chgData name="Do Ngoc Sang 20203557" userId="fdb0193f-ab6c-4608-90c8-e1ad85a7e90a" providerId="ADAL" clId="{A10C0BBE-0CC9-4654-A266-DF6E295C27CB}" dt="2024-05-28T11:58:28.660" v="2374" actId="478"/>
          <ac:picMkLst>
            <pc:docMk/>
            <pc:sldMk cId="290729203" sldId="320"/>
            <ac:picMk id="28" creationId="{C02CBB91-D6CD-E64C-D4EE-F79E9D228E03}"/>
          </ac:picMkLst>
        </pc:picChg>
        <pc:picChg chg="add mod">
          <ac:chgData name="Do Ngoc Sang 20203557" userId="fdb0193f-ab6c-4608-90c8-e1ad85a7e90a" providerId="ADAL" clId="{A10C0BBE-0CC9-4654-A266-DF6E295C27CB}" dt="2024-05-28T12:11:00.146" v="2452" actId="164"/>
          <ac:picMkLst>
            <pc:docMk/>
            <pc:sldMk cId="290729203" sldId="320"/>
            <ac:picMk id="30" creationId="{53D7572B-8770-919D-DA93-8041CF029521}"/>
          </ac:picMkLst>
        </pc:picChg>
        <pc:picChg chg="add mod">
          <ac:chgData name="Do Ngoc Sang 20203557" userId="fdb0193f-ab6c-4608-90c8-e1ad85a7e90a" providerId="ADAL" clId="{A10C0BBE-0CC9-4654-A266-DF6E295C27CB}" dt="2024-05-28T12:11:00.146" v="2452" actId="164"/>
          <ac:picMkLst>
            <pc:docMk/>
            <pc:sldMk cId="290729203" sldId="320"/>
            <ac:picMk id="32" creationId="{169747A1-A252-D36C-0D70-AA6236AE9C7F}"/>
          </ac:picMkLst>
        </pc:picChg>
        <pc:picChg chg="add mod">
          <ac:chgData name="Do Ngoc Sang 20203557" userId="fdb0193f-ab6c-4608-90c8-e1ad85a7e90a" providerId="ADAL" clId="{A10C0BBE-0CC9-4654-A266-DF6E295C27CB}" dt="2024-05-28T12:11:00.146" v="2452" actId="164"/>
          <ac:picMkLst>
            <pc:docMk/>
            <pc:sldMk cId="290729203" sldId="320"/>
            <ac:picMk id="34" creationId="{6B9BFCDE-FD92-E384-C9F0-69BC98CBD0D5}"/>
          </ac:picMkLst>
        </pc:picChg>
        <pc:picChg chg="add mod modCrop">
          <ac:chgData name="Do Ngoc Sang 20203557" userId="fdb0193f-ab6c-4608-90c8-e1ad85a7e90a" providerId="ADAL" clId="{A10C0BBE-0CC9-4654-A266-DF6E295C27CB}" dt="2024-05-28T12:11:03.451" v="2453" actId="164"/>
          <ac:picMkLst>
            <pc:docMk/>
            <pc:sldMk cId="290729203" sldId="320"/>
            <ac:picMk id="36" creationId="{F7ECF63F-427A-2953-C23D-7C23EF4E27DB}"/>
          </ac:picMkLst>
        </pc:picChg>
        <pc:picChg chg="add mod">
          <ac:chgData name="Do Ngoc Sang 20203557" userId="fdb0193f-ab6c-4608-90c8-e1ad85a7e90a" providerId="ADAL" clId="{A10C0BBE-0CC9-4654-A266-DF6E295C27CB}" dt="2024-05-28T12:11:03.451" v="2453" actId="164"/>
          <ac:picMkLst>
            <pc:docMk/>
            <pc:sldMk cId="290729203" sldId="320"/>
            <ac:picMk id="38" creationId="{79C289FF-63AA-A087-010D-6E02E6E0239F}"/>
          </ac:picMkLst>
        </pc:picChg>
        <pc:picChg chg="add mod modCrop">
          <ac:chgData name="Do Ngoc Sang 20203557" userId="fdb0193f-ab6c-4608-90c8-e1ad85a7e90a" providerId="ADAL" clId="{A10C0BBE-0CC9-4654-A266-DF6E295C27CB}" dt="2024-05-28T12:11:03.451" v="2453" actId="164"/>
          <ac:picMkLst>
            <pc:docMk/>
            <pc:sldMk cId="290729203" sldId="320"/>
            <ac:picMk id="40" creationId="{795307B5-8651-9289-1DCA-B31462845AC0}"/>
          </ac:picMkLst>
        </pc:picChg>
      </pc:sldChg>
      <pc:sldChg chg="addSp delSp modSp mod">
        <pc:chgData name="Do Ngoc Sang 20203557" userId="fdb0193f-ab6c-4608-90c8-e1ad85a7e90a" providerId="ADAL" clId="{A10C0BBE-0CC9-4654-A266-DF6E295C27CB}" dt="2024-05-28T15:51:59.880" v="3725"/>
        <pc:sldMkLst>
          <pc:docMk/>
          <pc:sldMk cId="1721922321" sldId="321"/>
        </pc:sldMkLst>
        <pc:spChg chg="mod">
          <ac:chgData name="Do Ngoc Sang 20203557" userId="fdb0193f-ab6c-4608-90c8-e1ad85a7e90a" providerId="ADAL" clId="{A10C0BBE-0CC9-4654-A266-DF6E295C27CB}" dt="2024-05-28T12:19:52.664" v="2525" actId="12788"/>
          <ac:spMkLst>
            <pc:docMk/>
            <pc:sldMk cId="1721922321" sldId="321"/>
            <ac:spMk id="2" creationId="{028A8685-CA6E-AF1C-5FE6-6E1FB6BF3E86}"/>
          </ac:spMkLst>
        </pc:spChg>
        <pc:spChg chg="add mod">
          <ac:chgData name="Do Ngoc Sang 20203557" userId="fdb0193f-ab6c-4608-90c8-e1ad85a7e90a" providerId="ADAL" clId="{A10C0BBE-0CC9-4654-A266-DF6E295C27CB}" dt="2024-05-28T15:51:56.354" v="3719"/>
          <ac:spMkLst>
            <pc:docMk/>
            <pc:sldMk cId="1721922321" sldId="321"/>
            <ac:spMk id="17" creationId="{DAA13E93-BF01-795E-4929-E9A62A78FC39}"/>
          </ac:spMkLst>
        </pc:spChg>
        <pc:spChg chg="add mod">
          <ac:chgData name="Do Ngoc Sang 20203557" userId="fdb0193f-ab6c-4608-90c8-e1ad85a7e90a" providerId="ADAL" clId="{A10C0BBE-0CC9-4654-A266-DF6E295C27CB}" dt="2024-05-28T15:51:59.880" v="3725"/>
          <ac:spMkLst>
            <pc:docMk/>
            <pc:sldMk cId="1721922321" sldId="321"/>
            <ac:spMk id="18" creationId="{8E658CF4-77F3-070C-EF6F-6D822517E270}"/>
          </ac:spMkLst>
        </pc:spChg>
        <pc:spChg chg="add mod">
          <ac:chgData name="Do Ngoc Sang 20203557" userId="fdb0193f-ab6c-4608-90c8-e1ad85a7e90a" providerId="ADAL" clId="{A10C0BBE-0CC9-4654-A266-DF6E295C27CB}" dt="2024-05-28T12:20:32.289" v="2532"/>
          <ac:spMkLst>
            <pc:docMk/>
            <pc:sldMk cId="1721922321" sldId="321"/>
            <ac:spMk id="19" creationId="{CA615E13-D349-4BB1-748B-A5100105B7D8}"/>
          </ac:spMkLst>
        </pc:spChg>
        <pc:grpChg chg="add del mod">
          <ac:chgData name="Do Ngoc Sang 20203557" userId="fdb0193f-ab6c-4608-90c8-e1ad85a7e90a" providerId="ADAL" clId="{A10C0BBE-0CC9-4654-A266-DF6E295C27CB}" dt="2024-05-28T12:20:44.936" v="2536" actId="165"/>
          <ac:grpSpMkLst>
            <pc:docMk/>
            <pc:sldMk cId="1721922321" sldId="321"/>
            <ac:grpSpMk id="20" creationId="{BDB202F7-A1A9-B5C6-86E9-43CDCA15AF05}"/>
          </ac:grpSpMkLst>
        </pc:grpChg>
        <pc:picChg chg="add del mod">
          <ac:chgData name="Do Ngoc Sang 20203557" userId="fdb0193f-ab6c-4608-90c8-e1ad85a7e90a" providerId="ADAL" clId="{A10C0BBE-0CC9-4654-A266-DF6E295C27CB}" dt="2024-05-28T12:18:08.832" v="2488" actId="478"/>
          <ac:picMkLst>
            <pc:docMk/>
            <pc:sldMk cId="1721922321" sldId="321"/>
            <ac:picMk id="9" creationId="{98D4AC97-83A5-3DB2-511B-0E00C06067D5}"/>
          </ac:picMkLst>
        </pc:picChg>
        <pc:picChg chg="add mod topLvl">
          <ac:chgData name="Do Ngoc Sang 20203557" userId="fdb0193f-ab6c-4608-90c8-e1ad85a7e90a" providerId="ADAL" clId="{A10C0BBE-0CC9-4654-A266-DF6E295C27CB}" dt="2024-05-28T12:20:44.936" v="2536" actId="165"/>
          <ac:picMkLst>
            <pc:docMk/>
            <pc:sldMk cId="1721922321" sldId="321"/>
            <ac:picMk id="11" creationId="{046FC51D-6C03-ABDD-8968-D95C29545FED}"/>
          </ac:picMkLst>
        </pc:picChg>
        <pc:picChg chg="add mod topLvl">
          <ac:chgData name="Do Ngoc Sang 20203557" userId="fdb0193f-ab6c-4608-90c8-e1ad85a7e90a" providerId="ADAL" clId="{A10C0BBE-0CC9-4654-A266-DF6E295C27CB}" dt="2024-05-28T12:20:44.936" v="2536" actId="165"/>
          <ac:picMkLst>
            <pc:docMk/>
            <pc:sldMk cId="1721922321" sldId="321"/>
            <ac:picMk id="13" creationId="{B2BFEEAD-C895-8EC1-2735-474F2E67CF78}"/>
          </ac:picMkLst>
        </pc:picChg>
        <pc:picChg chg="add mod topLvl">
          <ac:chgData name="Do Ngoc Sang 20203557" userId="fdb0193f-ab6c-4608-90c8-e1ad85a7e90a" providerId="ADAL" clId="{A10C0BBE-0CC9-4654-A266-DF6E295C27CB}" dt="2024-05-28T12:20:44.936" v="2536" actId="165"/>
          <ac:picMkLst>
            <pc:docMk/>
            <pc:sldMk cId="1721922321" sldId="321"/>
            <ac:picMk id="16" creationId="{5EB8C450-4C1B-2852-A04F-A15BC19B365B}"/>
          </ac:picMkLst>
        </pc:picChg>
      </pc:sldChg>
      <pc:sldChg chg="addSp modSp mod ord">
        <pc:chgData name="Do Ngoc Sang 20203557" userId="fdb0193f-ab6c-4608-90c8-e1ad85a7e90a" providerId="ADAL" clId="{A10C0BBE-0CC9-4654-A266-DF6E295C27CB}" dt="2024-05-28T12:30:55.669" v="2685"/>
        <pc:sldMkLst>
          <pc:docMk/>
          <pc:sldMk cId="1308331809" sldId="322"/>
        </pc:sldMkLst>
        <pc:picChg chg="add mod">
          <ac:chgData name="Do Ngoc Sang 20203557" userId="fdb0193f-ab6c-4608-90c8-e1ad85a7e90a" providerId="ADAL" clId="{A10C0BBE-0CC9-4654-A266-DF6E295C27CB}" dt="2024-05-28T11:07:29.047" v="2267" actId="1076"/>
          <ac:picMkLst>
            <pc:docMk/>
            <pc:sldMk cId="1308331809" sldId="322"/>
            <ac:picMk id="7" creationId="{6AD2A763-8DD1-94EE-A924-C5D7B2862635}"/>
          </ac:picMkLst>
        </pc:picChg>
        <pc:picChg chg="add mod">
          <ac:chgData name="Do Ngoc Sang 20203557" userId="fdb0193f-ab6c-4608-90c8-e1ad85a7e90a" providerId="ADAL" clId="{A10C0BBE-0CC9-4654-A266-DF6E295C27CB}" dt="2024-05-28T11:07:24.688" v="2266" actId="1076"/>
          <ac:picMkLst>
            <pc:docMk/>
            <pc:sldMk cId="1308331809" sldId="322"/>
            <ac:picMk id="9" creationId="{5B6DB99E-C1F8-7ED2-F8AF-EB801BC7C434}"/>
          </ac:picMkLst>
        </pc:picChg>
        <pc:picChg chg="add mod">
          <ac:chgData name="Do Ngoc Sang 20203557" userId="fdb0193f-ab6c-4608-90c8-e1ad85a7e90a" providerId="ADAL" clId="{A10C0BBE-0CC9-4654-A266-DF6E295C27CB}" dt="2024-05-28T11:08:00.783" v="2270" actId="1076"/>
          <ac:picMkLst>
            <pc:docMk/>
            <pc:sldMk cId="1308331809" sldId="322"/>
            <ac:picMk id="13" creationId="{786B0E7B-1066-DB9A-8F66-3D5C9FFEB797}"/>
          </ac:picMkLst>
        </pc:picChg>
      </pc:sldChg>
      <pc:sldChg chg="delSp modSp add mod">
        <pc:chgData name="Do Ngoc Sang 20203557" userId="fdb0193f-ab6c-4608-90c8-e1ad85a7e90a" providerId="ADAL" clId="{A10C0BBE-0CC9-4654-A266-DF6E295C27CB}" dt="2024-05-28T15:51:24.824" v="3698"/>
        <pc:sldMkLst>
          <pc:docMk/>
          <pc:sldMk cId="42728677" sldId="323"/>
        </pc:sldMkLst>
        <pc:spChg chg="mod topLvl">
          <ac:chgData name="Do Ngoc Sang 20203557" userId="fdb0193f-ab6c-4608-90c8-e1ad85a7e90a" providerId="ADAL" clId="{A10C0BBE-0CC9-4654-A266-DF6E295C27CB}" dt="2024-05-28T15:51:19.441" v="3688"/>
          <ac:spMkLst>
            <pc:docMk/>
            <pc:sldMk cId="42728677" sldId="323"/>
            <ac:spMk id="10" creationId="{DEF9375A-E4C0-61F4-B3D8-CAAA514BEE04}"/>
          </ac:spMkLst>
        </pc:spChg>
        <pc:spChg chg="mod topLvl">
          <ac:chgData name="Do Ngoc Sang 20203557" userId="fdb0193f-ab6c-4608-90c8-e1ad85a7e90a" providerId="ADAL" clId="{A10C0BBE-0CC9-4654-A266-DF6E295C27CB}" dt="2024-05-28T15:51:24.824" v="3698"/>
          <ac:spMkLst>
            <pc:docMk/>
            <pc:sldMk cId="42728677" sldId="323"/>
            <ac:spMk id="11" creationId="{161FB76C-14EC-6EBB-31FC-8E66227DBE72}"/>
          </ac:spMkLst>
        </pc:spChg>
        <pc:spChg chg="mod topLvl">
          <ac:chgData name="Do Ngoc Sang 20203557" userId="fdb0193f-ab6c-4608-90c8-e1ad85a7e90a" providerId="ADAL" clId="{A10C0BBE-0CC9-4654-A266-DF6E295C27CB}" dt="2024-05-28T12:20:27.055" v="2531" actId="165"/>
          <ac:spMkLst>
            <pc:docMk/>
            <pc:sldMk cId="42728677" sldId="323"/>
            <ac:spMk id="12" creationId="{E1414B89-DBC3-0E97-0478-0BD1B6C05931}"/>
          </ac:spMkLst>
        </pc:spChg>
        <pc:grpChg chg="del">
          <ac:chgData name="Do Ngoc Sang 20203557" userId="fdb0193f-ab6c-4608-90c8-e1ad85a7e90a" providerId="ADAL" clId="{A10C0BBE-0CC9-4654-A266-DF6E295C27CB}" dt="2024-05-28T12:20:27.055" v="2531" actId="165"/>
          <ac:grpSpMkLst>
            <pc:docMk/>
            <pc:sldMk cId="42728677" sldId="323"/>
            <ac:grpSpMk id="14" creationId="{79C1D0D3-1694-98B4-95E1-953B7CE03564}"/>
          </ac:grpSpMkLst>
        </pc:grpChg>
        <pc:grpChg chg="mod">
          <ac:chgData name="Do Ngoc Sang 20203557" userId="fdb0193f-ab6c-4608-90c8-e1ad85a7e90a" providerId="ADAL" clId="{A10C0BBE-0CC9-4654-A266-DF6E295C27CB}" dt="2024-05-28T12:11:09.072" v="2455" actId="1076"/>
          <ac:grpSpMkLst>
            <pc:docMk/>
            <pc:sldMk cId="42728677" sldId="323"/>
            <ac:grpSpMk id="41" creationId="{4F50D5A3-6778-6E47-A484-623F9F97C973}"/>
          </ac:grpSpMkLst>
        </pc:grpChg>
        <pc:grpChg chg="mod">
          <ac:chgData name="Do Ngoc Sang 20203557" userId="fdb0193f-ab6c-4608-90c8-e1ad85a7e90a" providerId="ADAL" clId="{A10C0BBE-0CC9-4654-A266-DF6E295C27CB}" dt="2024-05-28T12:11:16.176" v="2457" actId="12788"/>
          <ac:grpSpMkLst>
            <pc:docMk/>
            <pc:sldMk cId="42728677" sldId="323"/>
            <ac:grpSpMk id="42" creationId="{AB9961D9-0197-87EA-3FB9-9BF41643A232}"/>
          </ac:grpSpMkLst>
        </pc:grpChg>
      </pc:sldChg>
      <pc:sldChg chg="modSp add del mod">
        <pc:chgData name="Do Ngoc Sang 20203557" userId="fdb0193f-ab6c-4608-90c8-e1ad85a7e90a" providerId="ADAL" clId="{A10C0BBE-0CC9-4654-A266-DF6E295C27CB}" dt="2024-05-28T12:08:41.100" v="2414" actId="47"/>
        <pc:sldMkLst>
          <pc:docMk/>
          <pc:sldMk cId="3159674088" sldId="323"/>
        </pc:sldMkLst>
        <pc:picChg chg="mod">
          <ac:chgData name="Do Ngoc Sang 20203557" userId="fdb0193f-ab6c-4608-90c8-e1ad85a7e90a" providerId="ADAL" clId="{A10C0BBE-0CC9-4654-A266-DF6E295C27CB}" dt="2024-05-28T12:05:02.224" v="2403" actId="1076"/>
          <ac:picMkLst>
            <pc:docMk/>
            <pc:sldMk cId="3159674088" sldId="323"/>
            <ac:picMk id="30" creationId="{53D7572B-8770-919D-DA93-8041CF029521}"/>
          </ac:picMkLst>
        </pc:picChg>
        <pc:picChg chg="mod">
          <ac:chgData name="Do Ngoc Sang 20203557" userId="fdb0193f-ab6c-4608-90c8-e1ad85a7e90a" providerId="ADAL" clId="{A10C0BBE-0CC9-4654-A266-DF6E295C27CB}" dt="2024-05-28T12:05:02.224" v="2403" actId="1076"/>
          <ac:picMkLst>
            <pc:docMk/>
            <pc:sldMk cId="3159674088" sldId="323"/>
            <ac:picMk id="32" creationId="{169747A1-A252-D36C-0D70-AA6236AE9C7F}"/>
          </ac:picMkLst>
        </pc:picChg>
        <pc:picChg chg="mod">
          <ac:chgData name="Do Ngoc Sang 20203557" userId="fdb0193f-ab6c-4608-90c8-e1ad85a7e90a" providerId="ADAL" clId="{A10C0BBE-0CC9-4654-A266-DF6E295C27CB}" dt="2024-05-28T12:05:02.224" v="2403" actId="1076"/>
          <ac:picMkLst>
            <pc:docMk/>
            <pc:sldMk cId="3159674088" sldId="323"/>
            <ac:picMk id="34" creationId="{6B9BFCDE-FD92-E384-C9F0-69BC98CBD0D5}"/>
          </ac:picMkLst>
        </pc:picChg>
        <pc:picChg chg="mod">
          <ac:chgData name="Do Ngoc Sang 20203557" userId="fdb0193f-ab6c-4608-90c8-e1ad85a7e90a" providerId="ADAL" clId="{A10C0BBE-0CC9-4654-A266-DF6E295C27CB}" dt="2024-05-28T12:05:15.328" v="2406" actId="1076"/>
          <ac:picMkLst>
            <pc:docMk/>
            <pc:sldMk cId="3159674088" sldId="323"/>
            <ac:picMk id="36" creationId="{F7ECF63F-427A-2953-C23D-7C23EF4E27DB}"/>
          </ac:picMkLst>
        </pc:picChg>
      </pc:sldChg>
      <pc:sldChg chg="add del">
        <pc:chgData name="Do Ngoc Sang 20203557" userId="fdb0193f-ab6c-4608-90c8-e1ad85a7e90a" providerId="ADAL" clId="{A10C0BBE-0CC9-4654-A266-DF6E295C27CB}" dt="2024-05-28T12:10:57.187" v="2451" actId="2890"/>
        <pc:sldMkLst>
          <pc:docMk/>
          <pc:sldMk cId="4072340270" sldId="323"/>
        </pc:sldMkLst>
      </pc:sldChg>
      <pc:sldChg chg="addSp modSp add del mod">
        <pc:chgData name="Do Ngoc Sang 20203557" userId="fdb0193f-ab6c-4608-90c8-e1ad85a7e90a" providerId="ADAL" clId="{A10C0BBE-0CC9-4654-A266-DF6E295C27CB}" dt="2024-05-28T16:11:16.955" v="3869" actId="47"/>
        <pc:sldMkLst>
          <pc:docMk/>
          <pc:sldMk cId="1211537017" sldId="324"/>
        </pc:sldMkLst>
        <pc:picChg chg="add mod">
          <ac:chgData name="Do Ngoc Sang 20203557" userId="fdb0193f-ab6c-4608-90c8-e1ad85a7e90a" providerId="ADAL" clId="{A10C0BBE-0CC9-4654-A266-DF6E295C27CB}" dt="2024-05-28T12:21:45.184" v="2548" actId="12788"/>
          <ac:picMkLst>
            <pc:docMk/>
            <pc:sldMk cId="1211537017" sldId="324"/>
            <ac:picMk id="5" creationId="{E026DAD7-0CFE-65BF-857D-36E4F84E468D}"/>
          </ac:picMkLst>
        </pc:picChg>
        <pc:picChg chg="mod">
          <ac:chgData name="Do Ngoc Sang 20203557" userId="fdb0193f-ab6c-4608-90c8-e1ad85a7e90a" providerId="ADAL" clId="{A10C0BBE-0CC9-4654-A266-DF6E295C27CB}" dt="2024-05-28T12:21:34.536" v="2544" actId="1076"/>
          <ac:picMkLst>
            <pc:docMk/>
            <pc:sldMk cId="1211537017" sldId="324"/>
            <ac:picMk id="11" creationId="{046FC51D-6C03-ABDD-8968-D95C29545FED}"/>
          </ac:picMkLst>
        </pc:picChg>
        <pc:picChg chg="mod">
          <ac:chgData name="Do Ngoc Sang 20203557" userId="fdb0193f-ab6c-4608-90c8-e1ad85a7e90a" providerId="ADAL" clId="{A10C0BBE-0CC9-4654-A266-DF6E295C27CB}" dt="2024-05-28T12:21:34.536" v="2544" actId="1076"/>
          <ac:picMkLst>
            <pc:docMk/>
            <pc:sldMk cId="1211537017" sldId="324"/>
            <ac:picMk id="13" creationId="{B2BFEEAD-C895-8EC1-2735-474F2E67CF78}"/>
          </ac:picMkLst>
        </pc:picChg>
        <pc:picChg chg="mod">
          <ac:chgData name="Do Ngoc Sang 20203557" userId="fdb0193f-ab6c-4608-90c8-e1ad85a7e90a" providerId="ADAL" clId="{A10C0BBE-0CC9-4654-A266-DF6E295C27CB}" dt="2024-05-28T12:21:34.536" v="2544" actId="1076"/>
          <ac:picMkLst>
            <pc:docMk/>
            <pc:sldMk cId="1211537017" sldId="324"/>
            <ac:picMk id="16" creationId="{5EB8C450-4C1B-2852-A04F-A15BC19B365B}"/>
          </ac:picMkLst>
        </pc:picChg>
      </pc:sldChg>
      <pc:sldChg chg="addSp delSp modSp add del mod">
        <pc:chgData name="Do Ngoc Sang 20203557" userId="fdb0193f-ab6c-4608-90c8-e1ad85a7e90a" providerId="ADAL" clId="{A10C0BBE-0CC9-4654-A266-DF6E295C27CB}" dt="2024-05-28T12:20:51.982" v="2538" actId="47"/>
        <pc:sldMkLst>
          <pc:docMk/>
          <pc:sldMk cId="3754366796" sldId="324"/>
        </pc:sldMkLst>
        <pc:spChg chg="del">
          <ac:chgData name="Do Ngoc Sang 20203557" userId="fdb0193f-ab6c-4608-90c8-e1ad85a7e90a" providerId="ADAL" clId="{A10C0BBE-0CC9-4654-A266-DF6E295C27CB}" dt="2024-05-28T12:19:57.252" v="2526" actId="478"/>
          <ac:spMkLst>
            <pc:docMk/>
            <pc:sldMk cId="3754366796" sldId="324"/>
            <ac:spMk id="2" creationId="{028A8685-CA6E-AF1C-5FE6-6E1FB6BF3E86}"/>
          </ac:spMkLst>
        </pc:spChg>
        <pc:spChg chg="add mod">
          <ac:chgData name="Do Ngoc Sang 20203557" userId="fdb0193f-ab6c-4608-90c8-e1ad85a7e90a" providerId="ADAL" clId="{A10C0BBE-0CC9-4654-A266-DF6E295C27CB}" dt="2024-05-28T12:19:57.594" v="2527"/>
          <ac:spMkLst>
            <pc:docMk/>
            <pc:sldMk cId="3754366796" sldId="324"/>
            <ac:spMk id="9" creationId="{A7DB37EF-10B0-CA1A-670B-F9D353FBC0EF}"/>
          </ac:spMkLst>
        </pc:spChg>
        <pc:picChg chg="add del mod">
          <ac:chgData name="Do Ngoc Sang 20203557" userId="fdb0193f-ab6c-4608-90c8-e1ad85a7e90a" providerId="ADAL" clId="{A10C0BBE-0CC9-4654-A266-DF6E295C27CB}" dt="2024-05-28T12:20:49.918" v="2537" actId="21"/>
          <ac:picMkLst>
            <pc:docMk/>
            <pc:sldMk cId="3754366796" sldId="324"/>
            <ac:picMk id="5" creationId="{E026DAD7-0CFE-65BF-857D-36E4F84E468D}"/>
          </ac:picMkLst>
        </pc:picChg>
        <pc:picChg chg="mod">
          <ac:chgData name="Do Ngoc Sang 20203557" userId="fdb0193f-ab6c-4608-90c8-e1ad85a7e90a" providerId="ADAL" clId="{A10C0BBE-0CC9-4654-A266-DF6E295C27CB}" dt="2024-05-28T12:18:48.489" v="2491" actId="1076"/>
          <ac:picMkLst>
            <pc:docMk/>
            <pc:sldMk cId="3754366796" sldId="324"/>
            <ac:picMk id="11" creationId="{046FC51D-6C03-ABDD-8968-D95C29545FED}"/>
          </ac:picMkLst>
        </pc:picChg>
        <pc:picChg chg="mod">
          <ac:chgData name="Do Ngoc Sang 20203557" userId="fdb0193f-ab6c-4608-90c8-e1ad85a7e90a" providerId="ADAL" clId="{A10C0BBE-0CC9-4654-A266-DF6E295C27CB}" dt="2024-05-28T12:18:48.489" v="2491" actId="1076"/>
          <ac:picMkLst>
            <pc:docMk/>
            <pc:sldMk cId="3754366796" sldId="324"/>
            <ac:picMk id="13" creationId="{B2BFEEAD-C895-8EC1-2735-474F2E67CF78}"/>
          </ac:picMkLst>
        </pc:picChg>
        <pc:picChg chg="mod">
          <ac:chgData name="Do Ngoc Sang 20203557" userId="fdb0193f-ab6c-4608-90c8-e1ad85a7e90a" providerId="ADAL" clId="{A10C0BBE-0CC9-4654-A266-DF6E295C27CB}" dt="2024-05-28T12:18:48.489" v="2491" actId="1076"/>
          <ac:picMkLst>
            <pc:docMk/>
            <pc:sldMk cId="3754366796" sldId="324"/>
            <ac:picMk id="16" creationId="{5EB8C450-4C1B-2852-A04F-A15BC19B365B}"/>
          </ac:picMkLst>
        </pc:picChg>
      </pc:sldChg>
      <pc:sldChg chg="addSp delSp modSp add del mod">
        <pc:chgData name="Do Ngoc Sang 20203557" userId="fdb0193f-ab6c-4608-90c8-e1ad85a7e90a" providerId="ADAL" clId="{A10C0BBE-0CC9-4654-A266-DF6E295C27CB}" dt="2024-05-28T12:20:54.346" v="2539" actId="47"/>
        <pc:sldMkLst>
          <pc:docMk/>
          <pc:sldMk cId="57010646" sldId="325"/>
        </pc:sldMkLst>
        <pc:spChg chg="del">
          <ac:chgData name="Do Ngoc Sang 20203557" userId="fdb0193f-ab6c-4608-90c8-e1ad85a7e90a" providerId="ADAL" clId="{A10C0BBE-0CC9-4654-A266-DF6E295C27CB}" dt="2024-05-28T12:20:01.102" v="2528" actId="478"/>
          <ac:spMkLst>
            <pc:docMk/>
            <pc:sldMk cId="57010646" sldId="325"/>
            <ac:spMk id="2" creationId="{028A8685-CA6E-AF1C-5FE6-6E1FB6BF3E86}"/>
          </ac:spMkLst>
        </pc:spChg>
        <pc:spChg chg="add mod">
          <ac:chgData name="Do Ngoc Sang 20203557" userId="fdb0193f-ab6c-4608-90c8-e1ad85a7e90a" providerId="ADAL" clId="{A10C0BBE-0CC9-4654-A266-DF6E295C27CB}" dt="2024-05-28T12:20:01.458" v="2529"/>
          <ac:spMkLst>
            <pc:docMk/>
            <pc:sldMk cId="57010646" sldId="325"/>
            <ac:spMk id="9" creationId="{F19C9A9F-FD1E-FD34-1B5B-253BB57DB7BB}"/>
          </ac:spMkLst>
        </pc:spChg>
        <pc:picChg chg="mod">
          <ac:chgData name="Do Ngoc Sang 20203557" userId="fdb0193f-ab6c-4608-90c8-e1ad85a7e90a" providerId="ADAL" clId="{A10C0BBE-0CC9-4654-A266-DF6E295C27CB}" dt="2024-05-28T12:19:29.127" v="2496" actId="1076"/>
          <ac:picMkLst>
            <pc:docMk/>
            <pc:sldMk cId="57010646" sldId="325"/>
            <ac:picMk id="5" creationId="{E026DAD7-0CFE-65BF-857D-36E4F84E468D}"/>
          </ac:picMkLst>
        </pc:picChg>
      </pc:sldChg>
      <pc:sldChg chg="addSp delSp modSp add del mod">
        <pc:chgData name="Do Ngoc Sang 20203557" userId="fdb0193f-ab6c-4608-90c8-e1ad85a7e90a" providerId="ADAL" clId="{A10C0BBE-0CC9-4654-A266-DF6E295C27CB}" dt="2024-05-28T16:11:44.771" v="3872" actId="47"/>
        <pc:sldMkLst>
          <pc:docMk/>
          <pc:sldMk cId="2397211623" sldId="325"/>
        </pc:sldMkLst>
        <pc:grpChg chg="add del mod">
          <ac:chgData name="Do Ngoc Sang 20203557" userId="fdb0193f-ab6c-4608-90c8-e1ad85a7e90a" providerId="ADAL" clId="{A10C0BBE-0CC9-4654-A266-DF6E295C27CB}" dt="2024-05-28T12:22:23.017" v="2559" actId="1076"/>
          <ac:grpSpMkLst>
            <pc:docMk/>
            <pc:sldMk cId="2397211623" sldId="325"/>
            <ac:grpSpMk id="9" creationId="{F0CD3351-385F-BB40-5102-A172163340DE}"/>
          </ac:grpSpMkLst>
        </pc:grpChg>
        <pc:picChg chg="mod">
          <ac:chgData name="Do Ngoc Sang 20203557" userId="fdb0193f-ab6c-4608-90c8-e1ad85a7e90a" providerId="ADAL" clId="{A10C0BBE-0CC9-4654-A266-DF6E295C27CB}" dt="2024-05-28T12:22:20.552" v="2558" actId="1076"/>
          <ac:picMkLst>
            <pc:docMk/>
            <pc:sldMk cId="2397211623" sldId="325"/>
            <ac:picMk id="5" creationId="{E026DAD7-0CFE-65BF-857D-36E4F84E468D}"/>
          </ac:picMkLst>
        </pc:picChg>
        <pc:picChg chg="mod">
          <ac:chgData name="Do Ngoc Sang 20203557" userId="fdb0193f-ab6c-4608-90c8-e1ad85a7e90a" providerId="ADAL" clId="{A10C0BBE-0CC9-4654-A266-DF6E295C27CB}" dt="2024-05-28T12:22:04.700" v="2551"/>
          <ac:picMkLst>
            <pc:docMk/>
            <pc:sldMk cId="2397211623" sldId="325"/>
            <ac:picMk id="10" creationId="{337ABC5B-990E-480C-2FE8-9B7A9D54A7AE}"/>
          </ac:picMkLst>
        </pc:picChg>
        <pc:picChg chg="mod">
          <ac:chgData name="Do Ngoc Sang 20203557" userId="fdb0193f-ab6c-4608-90c8-e1ad85a7e90a" providerId="ADAL" clId="{A10C0BBE-0CC9-4654-A266-DF6E295C27CB}" dt="2024-05-28T12:22:04.700" v="2551"/>
          <ac:picMkLst>
            <pc:docMk/>
            <pc:sldMk cId="2397211623" sldId="325"/>
            <ac:picMk id="12" creationId="{4391180F-423C-0DC7-A2D3-95F50074816A}"/>
          </ac:picMkLst>
        </pc:picChg>
        <pc:picChg chg="mod">
          <ac:chgData name="Do Ngoc Sang 20203557" userId="fdb0193f-ab6c-4608-90c8-e1ad85a7e90a" providerId="ADAL" clId="{A10C0BBE-0CC9-4654-A266-DF6E295C27CB}" dt="2024-05-28T12:22:04.700" v="2551"/>
          <ac:picMkLst>
            <pc:docMk/>
            <pc:sldMk cId="2397211623" sldId="325"/>
            <ac:picMk id="14" creationId="{E658AE9D-B3E2-0973-387B-AABCAABC967E}"/>
          </ac:picMkLst>
        </pc:picChg>
        <pc:picChg chg="mod">
          <ac:chgData name="Do Ngoc Sang 20203557" userId="fdb0193f-ab6c-4608-90c8-e1ad85a7e90a" providerId="ADAL" clId="{A10C0BBE-0CC9-4654-A266-DF6E295C27CB}" dt="2024-05-28T12:22:04.700" v="2551"/>
          <ac:picMkLst>
            <pc:docMk/>
            <pc:sldMk cId="2397211623" sldId="325"/>
            <ac:picMk id="20" creationId="{DC9A7BB7-AD6B-F18E-1B69-793FC9C24055}"/>
          </ac:picMkLst>
        </pc:picChg>
      </pc:sldChg>
      <pc:sldChg chg="addSp delSp modSp add del mod">
        <pc:chgData name="Do Ngoc Sang 20203557" userId="fdb0193f-ab6c-4608-90c8-e1ad85a7e90a" providerId="ADAL" clId="{A10C0BBE-0CC9-4654-A266-DF6E295C27CB}" dt="2024-05-28T16:11:42.379" v="3871" actId="47"/>
        <pc:sldMkLst>
          <pc:docMk/>
          <pc:sldMk cId="4191029095" sldId="326"/>
        </pc:sldMkLst>
        <pc:spChg chg="mod">
          <ac:chgData name="Do Ngoc Sang 20203557" userId="fdb0193f-ab6c-4608-90c8-e1ad85a7e90a" providerId="ADAL" clId="{A10C0BBE-0CC9-4654-A266-DF6E295C27CB}" dt="2024-05-28T12:22:36.240" v="2567" actId="12788"/>
          <ac:spMkLst>
            <pc:docMk/>
            <pc:sldMk cId="4191029095" sldId="326"/>
            <ac:spMk id="2" creationId="{028A8685-CA6E-AF1C-5FE6-6E1FB6BF3E86}"/>
          </ac:spMkLst>
        </pc:spChg>
        <pc:spChg chg="mod">
          <ac:chgData name="Do Ngoc Sang 20203557" userId="fdb0193f-ab6c-4608-90c8-e1ad85a7e90a" providerId="ADAL" clId="{A10C0BBE-0CC9-4654-A266-DF6E295C27CB}" dt="2024-05-28T12:23:29.893" v="2578" actId="1076"/>
          <ac:spMkLst>
            <pc:docMk/>
            <pc:sldMk cId="4191029095" sldId="326"/>
            <ac:spMk id="6" creationId="{A40CC9D3-E954-EEDE-FB0C-96EB5C8DF9B1}"/>
          </ac:spMkLst>
        </pc:spChg>
        <pc:spChg chg="mod">
          <ac:chgData name="Do Ngoc Sang 20203557" userId="fdb0193f-ab6c-4608-90c8-e1ad85a7e90a" providerId="ADAL" clId="{A10C0BBE-0CC9-4654-A266-DF6E295C27CB}" dt="2024-05-28T12:22:41.032" v="2568" actId="207"/>
          <ac:spMkLst>
            <pc:docMk/>
            <pc:sldMk cId="4191029095" sldId="326"/>
            <ac:spMk id="18" creationId="{8E658CF4-77F3-070C-EF6F-6D822517E270}"/>
          </ac:spMkLst>
        </pc:spChg>
        <pc:spChg chg="mod">
          <ac:chgData name="Do Ngoc Sang 20203557" userId="fdb0193f-ab6c-4608-90c8-e1ad85a7e90a" providerId="ADAL" clId="{A10C0BBE-0CC9-4654-A266-DF6E295C27CB}" dt="2024-05-28T12:22:44.114" v="2569" actId="207"/>
          <ac:spMkLst>
            <pc:docMk/>
            <pc:sldMk cId="4191029095" sldId="326"/>
            <ac:spMk id="19" creationId="{CA615E13-D349-4BB1-748B-A5100105B7D8}"/>
          </ac:spMkLst>
        </pc:spChg>
        <pc:spChg chg="mod topLvl">
          <ac:chgData name="Do Ngoc Sang 20203557" userId="fdb0193f-ab6c-4608-90c8-e1ad85a7e90a" providerId="ADAL" clId="{A10C0BBE-0CC9-4654-A266-DF6E295C27CB}" dt="2024-05-28T12:24:03.352" v="2593" actId="1076"/>
          <ac:spMkLst>
            <pc:docMk/>
            <pc:sldMk cId="4191029095" sldId="326"/>
            <ac:spMk id="22" creationId="{D8582034-C658-9B37-4274-6EDCAB639AFD}"/>
          </ac:spMkLst>
        </pc:spChg>
        <pc:spChg chg="mod topLvl">
          <ac:chgData name="Do Ngoc Sang 20203557" userId="fdb0193f-ab6c-4608-90c8-e1ad85a7e90a" providerId="ADAL" clId="{A10C0BBE-0CC9-4654-A266-DF6E295C27CB}" dt="2024-05-28T12:23:51.033" v="2589" actId="165"/>
          <ac:spMkLst>
            <pc:docMk/>
            <pc:sldMk cId="4191029095" sldId="326"/>
            <ac:spMk id="23" creationId="{CABC9C01-5B86-6A97-2CFB-805B7C421595}"/>
          </ac:spMkLst>
        </pc:spChg>
        <pc:spChg chg="mod topLvl">
          <ac:chgData name="Do Ngoc Sang 20203557" userId="fdb0193f-ab6c-4608-90c8-e1ad85a7e90a" providerId="ADAL" clId="{A10C0BBE-0CC9-4654-A266-DF6E295C27CB}" dt="2024-05-28T12:24:06.056" v="2594" actId="1076"/>
          <ac:spMkLst>
            <pc:docMk/>
            <pc:sldMk cId="4191029095" sldId="326"/>
            <ac:spMk id="24" creationId="{284F032E-1054-3B05-ADE0-6260A79ECC32}"/>
          </ac:spMkLst>
        </pc:spChg>
        <pc:spChg chg="mod topLvl">
          <ac:chgData name="Do Ngoc Sang 20203557" userId="fdb0193f-ab6c-4608-90c8-e1ad85a7e90a" providerId="ADAL" clId="{A10C0BBE-0CC9-4654-A266-DF6E295C27CB}" dt="2024-05-28T12:23:54.800" v="2590" actId="1076"/>
          <ac:spMkLst>
            <pc:docMk/>
            <pc:sldMk cId="4191029095" sldId="326"/>
            <ac:spMk id="26" creationId="{29743F71-A812-27DE-5822-4F37F7FA2060}"/>
          </ac:spMkLst>
        </pc:spChg>
        <pc:grpChg chg="mod">
          <ac:chgData name="Do Ngoc Sang 20203557" userId="fdb0193f-ab6c-4608-90c8-e1ad85a7e90a" providerId="ADAL" clId="{A10C0BBE-0CC9-4654-A266-DF6E295C27CB}" dt="2024-05-28T12:23:01.280" v="2573" actId="1076"/>
          <ac:grpSpMkLst>
            <pc:docMk/>
            <pc:sldMk cId="4191029095" sldId="326"/>
            <ac:grpSpMk id="9" creationId="{F0CD3351-385F-BB40-5102-A172163340DE}"/>
          </ac:grpSpMkLst>
        </pc:grpChg>
        <pc:grpChg chg="add del mod">
          <ac:chgData name="Do Ngoc Sang 20203557" userId="fdb0193f-ab6c-4608-90c8-e1ad85a7e90a" providerId="ADAL" clId="{A10C0BBE-0CC9-4654-A266-DF6E295C27CB}" dt="2024-05-28T12:23:51.033" v="2589" actId="165"/>
          <ac:grpSpMkLst>
            <pc:docMk/>
            <pc:sldMk cId="4191029095" sldId="326"/>
            <ac:grpSpMk id="21" creationId="{3F06AB68-8D30-5ADD-47C1-6DFAB38A7EBD}"/>
          </ac:grpSpMkLst>
        </pc:grpChg>
        <pc:picChg chg="mod">
          <ac:chgData name="Do Ngoc Sang 20203557" userId="fdb0193f-ab6c-4608-90c8-e1ad85a7e90a" providerId="ADAL" clId="{A10C0BBE-0CC9-4654-A266-DF6E295C27CB}" dt="2024-05-28T12:22:51.178" v="2570" actId="1076"/>
          <ac:picMkLst>
            <pc:docMk/>
            <pc:sldMk cId="4191029095" sldId="326"/>
            <ac:picMk id="5" creationId="{E026DAD7-0CFE-65BF-857D-36E4F84E468D}"/>
          </ac:picMkLst>
        </pc:picChg>
      </pc:sldChg>
      <pc:sldChg chg="addSp delSp modSp add mod">
        <pc:chgData name="Do Ngoc Sang 20203557" userId="fdb0193f-ab6c-4608-90c8-e1ad85a7e90a" providerId="ADAL" clId="{A10C0BBE-0CC9-4654-A266-DF6E295C27CB}" dt="2024-05-28T14:54:40.677" v="3535" actId="1076"/>
        <pc:sldMkLst>
          <pc:docMk/>
          <pc:sldMk cId="3814072399" sldId="327"/>
        </pc:sldMkLst>
        <pc:spChg chg="del">
          <ac:chgData name="Do Ngoc Sang 20203557" userId="fdb0193f-ab6c-4608-90c8-e1ad85a7e90a" providerId="ADAL" clId="{A10C0BBE-0CC9-4654-A266-DF6E295C27CB}" dt="2024-05-28T12:33:05.467" v="2703" actId="478"/>
          <ac:spMkLst>
            <pc:docMk/>
            <pc:sldMk cId="3814072399" sldId="327"/>
            <ac:spMk id="2" creationId="{ACD3EEC2-DA12-F198-7829-32AF66A54071}"/>
          </ac:spMkLst>
        </pc:spChg>
        <pc:spChg chg="mod">
          <ac:chgData name="Do Ngoc Sang 20203557" userId="fdb0193f-ab6c-4608-90c8-e1ad85a7e90a" providerId="ADAL" clId="{A10C0BBE-0CC9-4654-A266-DF6E295C27CB}" dt="2024-05-28T12:33:02.889" v="2702" actId="12788"/>
          <ac:spMkLst>
            <pc:docMk/>
            <pc:sldMk cId="3814072399" sldId="327"/>
            <ac:spMk id="10" creationId="{95A06EBD-3DDB-9AF4-BA6B-448FEEAAEDDD}"/>
          </ac:spMkLst>
        </pc:spChg>
        <pc:picChg chg="del">
          <ac:chgData name="Do Ngoc Sang 20203557" userId="fdb0193f-ab6c-4608-90c8-e1ad85a7e90a" providerId="ADAL" clId="{A10C0BBE-0CC9-4654-A266-DF6E295C27CB}" dt="2024-05-28T12:33:12.175" v="2704" actId="478"/>
          <ac:picMkLst>
            <pc:docMk/>
            <pc:sldMk cId="3814072399" sldId="327"/>
            <ac:picMk id="5" creationId="{F06FD06E-98CC-C433-2C8A-F44F5FC4B8AF}"/>
          </ac:picMkLst>
        </pc:picChg>
        <pc:picChg chg="add mod">
          <ac:chgData name="Do Ngoc Sang 20203557" userId="fdb0193f-ab6c-4608-90c8-e1ad85a7e90a" providerId="ADAL" clId="{A10C0BBE-0CC9-4654-A266-DF6E295C27CB}" dt="2024-05-28T14:54:40.677" v="3535" actId="1076"/>
          <ac:picMkLst>
            <pc:docMk/>
            <pc:sldMk cId="3814072399" sldId="327"/>
            <ac:picMk id="8" creationId="{D7FCB630-D0EA-8F2E-F8B2-0FDBD32BDC24}"/>
          </ac:picMkLst>
        </pc:picChg>
        <pc:picChg chg="add mod">
          <ac:chgData name="Do Ngoc Sang 20203557" userId="fdb0193f-ab6c-4608-90c8-e1ad85a7e90a" providerId="ADAL" clId="{A10C0BBE-0CC9-4654-A266-DF6E295C27CB}" dt="2024-05-28T14:54:31.629" v="3533" actId="1076"/>
          <ac:picMkLst>
            <pc:docMk/>
            <pc:sldMk cId="3814072399" sldId="327"/>
            <ac:picMk id="12" creationId="{50932B39-A960-4664-83B6-523D83BB1368}"/>
          </ac:picMkLst>
        </pc:picChg>
      </pc:sldChg>
      <pc:sldChg chg="modSp add del mod">
        <pc:chgData name="Do Ngoc Sang 20203557" userId="fdb0193f-ab6c-4608-90c8-e1ad85a7e90a" providerId="ADAL" clId="{A10C0BBE-0CC9-4654-A266-DF6E295C27CB}" dt="2024-05-28T14:33:14.201" v="3526" actId="47"/>
        <pc:sldMkLst>
          <pc:docMk/>
          <pc:sldMk cId="498585685" sldId="328"/>
        </pc:sldMkLst>
        <pc:spChg chg="mod">
          <ac:chgData name="Do Ngoc Sang 20203557" userId="fdb0193f-ab6c-4608-90c8-e1ad85a7e90a" providerId="ADAL" clId="{A10C0BBE-0CC9-4654-A266-DF6E295C27CB}" dt="2024-05-28T14:33:08.744" v="3525" actId="20577"/>
          <ac:spMkLst>
            <pc:docMk/>
            <pc:sldMk cId="498585685" sldId="328"/>
            <ac:spMk id="2" creationId="{028A8685-CA6E-AF1C-5FE6-6E1FB6BF3E86}"/>
          </ac:spMkLst>
        </pc:spChg>
      </pc:sldChg>
      <pc:sldChg chg="addSp delSp modSp mod">
        <pc:chgData name="Do Ngoc Sang 20203557" userId="fdb0193f-ab6c-4608-90c8-e1ad85a7e90a" providerId="ADAL" clId="{A10C0BBE-0CC9-4654-A266-DF6E295C27CB}" dt="2024-05-29T02:29:59.385" v="4185" actId="20577"/>
        <pc:sldMkLst>
          <pc:docMk/>
          <pc:sldMk cId="916042409" sldId="329"/>
        </pc:sldMkLst>
        <pc:spChg chg="mod">
          <ac:chgData name="Do Ngoc Sang 20203557" userId="fdb0193f-ab6c-4608-90c8-e1ad85a7e90a" providerId="ADAL" clId="{A10C0BBE-0CC9-4654-A266-DF6E295C27CB}" dt="2024-05-28T16:06:12.294" v="3866" actId="12788"/>
          <ac:spMkLst>
            <pc:docMk/>
            <pc:sldMk cId="916042409" sldId="329"/>
            <ac:spMk id="2" creationId="{028A8685-CA6E-AF1C-5FE6-6E1FB6BF3E86}"/>
          </ac:spMkLst>
        </pc:spChg>
        <pc:spChg chg="add del">
          <ac:chgData name="Do Ngoc Sang 20203557" userId="fdb0193f-ab6c-4608-90c8-e1ad85a7e90a" providerId="ADAL" clId="{A10C0BBE-0CC9-4654-A266-DF6E295C27CB}" dt="2024-05-29T02:27:31.517" v="4141" actId="478"/>
          <ac:spMkLst>
            <pc:docMk/>
            <pc:sldMk cId="916042409" sldId="329"/>
            <ac:spMk id="6" creationId="{A40CC9D3-E954-EEDE-FB0C-96EB5C8DF9B1}"/>
          </ac:spMkLst>
        </pc:spChg>
        <pc:spChg chg="del mod">
          <ac:chgData name="Do Ngoc Sang 20203557" userId="fdb0193f-ab6c-4608-90c8-e1ad85a7e90a" providerId="ADAL" clId="{A10C0BBE-0CC9-4654-A266-DF6E295C27CB}" dt="2024-05-28T15:51:43.153" v="3711" actId="478"/>
          <ac:spMkLst>
            <pc:docMk/>
            <pc:sldMk cId="916042409" sldId="329"/>
            <ac:spMk id="10" creationId="{DEF9375A-E4C0-61F4-B3D8-CAAA514BEE04}"/>
          </ac:spMkLst>
        </pc:spChg>
        <pc:spChg chg="del mod">
          <ac:chgData name="Do Ngoc Sang 20203557" userId="fdb0193f-ab6c-4608-90c8-e1ad85a7e90a" providerId="ADAL" clId="{A10C0BBE-0CC9-4654-A266-DF6E295C27CB}" dt="2024-05-28T15:51:44.644" v="3712" actId="478"/>
          <ac:spMkLst>
            <pc:docMk/>
            <pc:sldMk cId="916042409" sldId="329"/>
            <ac:spMk id="11" creationId="{161FB76C-14EC-6EBB-31FC-8E66227DBE72}"/>
          </ac:spMkLst>
        </pc:spChg>
        <pc:spChg chg="del">
          <ac:chgData name="Do Ngoc Sang 20203557" userId="fdb0193f-ab6c-4608-90c8-e1ad85a7e90a" providerId="ADAL" clId="{A10C0BBE-0CC9-4654-A266-DF6E295C27CB}" dt="2024-05-28T15:51:45.300" v="3713" actId="478"/>
          <ac:spMkLst>
            <pc:docMk/>
            <pc:sldMk cId="916042409" sldId="329"/>
            <ac:spMk id="12" creationId="{E1414B89-DBC3-0E97-0478-0BD1B6C05931}"/>
          </ac:spMkLst>
        </pc:spChg>
        <pc:spChg chg="add del mod">
          <ac:chgData name="Do Ngoc Sang 20203557" userId="fdb0193f-ab6c-4608-90c8-e1ad85a7e90a" providerId="ADAL" clId="{A10C0BBE-0CC9-4654-A266-DF6E295C27CB}" dt="2024-05-28T15:56:36.892" v="3752" actId="478"/>
          <ac:spMkLst>
            <pc:docMk/>
            <pc:sldMk cId="916042409" sldId="329"/>
            <ac:spMk id="13" creationId="{470038D2-418F-A783-1056-2677B6B84F9D}"/>
          </ac:spMkLst>
        </pc:spChg>
        <pc:spChg chg="add">
          <ac:chgData name="Do Ngoc Sang 20203557" userId="fdb0193f-ab6c-4608-90c8-e1ad85a7e90a" providerId="ADAL" clId="{A10C0BBE-0CC9-4654-A266-DF6E295C27CB}" dt="2024-05-29T02:27:25.382" v="4139"/>
          <ac:spMkLst>
            <pc:docMk/>
            <pc:sldMk cId="916042409" sldId="329"/>
            <ac:spMk id="13" creationId="{4B4BC50F-5F42-64BE-2DE8-CFCFD16E0137}"/>
          </ac:spMkLst>
        </pc:spChg>
        <pc:spChg chg="del">
          <ac:chgData name="Do Ngoc Sang 20203557" userId="fdb0193f-ab6c-4608-90c8-e1ad85a7e90a" providerId="ADAL" clId="{A10C0BBE-0CC9-4654-A266-DF6E295C27CB}" dt="2024-05-29T02:27:34.862" v="4142" actId="478"/>
          <ac:spMkLst>
            <pc:docMk/>
            <pc:sldMk cId="916042409" sldId="329"/>
            <ac:spMk id="15" creationId="{B6F01731-9D28-BEF0-A897-3BB4B86A2D73}"/>
          </ac:spMkLst>
        </pc:spChg>
        <pc:graphicFrameChg chg="add mod">
          <ac:chgData name="Do Ngoc Sang 20203557" userId="fdb0193f-ab6c-4608-90c8-e1ad85a7e90a" providerId="ADAL" clId="{A10C0BBE-0CC9-4654-A266-DF6E295C27CB}" dt="2024-05-29T02:22:38.627" v="4135"/>
          <ac:graphicFrameMkLst>
            <pc:docMk/>
            <pc:sldMk cId="916042409" sldId="329"/>
            <ac:graphicFrameMk id="5" creationId="{79FBAC85-494F-F59D-FD7D-B2E67AB97317}"/>
          </ac:graphicFrameMkLst>
        </pc:graphicFrameChg>
        <pc:graphicFrameChg chg="add mod modGraphic">
          <ac:chgData name="Do Ngoc Sang 20203557" userId="fdb0193f-ab6c-4608-90c8-e1ad85a7e90a" providerId="ADAL" clId="{A10C0BBE-0CC9-4654-A266-DF6E295C27CB}" dt="2024-05-29T02:29:59.385" v="4185" actId="20577"/>
          <ac:graphicFrameMkLst>
            <pc:docMk/>
            <pc:sldMk cId="916042409" sldId="329"/>
            <ac:graphicFrameMk id="11" creationId="{D9010C60-A301-682B-633C-FF0239252A8C}"/>
          </ac:graphicFrameMkLst>
        </pc:graphicFrameChg>
        <pc:graphicFrameChg chg="add del">
          <ac:chgData name="Do Ngoc Sang 20203557" userId="fdb0193f-ab6c-4608-90c8-e1ad85a7e90a" providerId="ADAL" clId="{A10C0BBE-0CC9-4654-A266-DF6E295C27CB}" dt="2024-05-28T15:56:47.254" v="3754" actId="3680"/>
          <ac:graphicFrameMkLst>
            <pc:docMk/>
            <pc:sldMk cId="916042409" sldId="329"/>
            <ac:graphicFrameMk id="14" creationId="{627B58CD-5BDE-83FB-0F9C-293F226335AF}"/>
          </ac:graphicFrameMkLst>
        </pc:graphicFrameChg>
        <pc:graphicFrameChg chg="add del mod modGraphic">
          <ac:chgData name="Do Ngoc Sang 20203557" userId="fdb0193f-ab6c-4608-90c8-e1ad85a7e90a" providerId="ADAL" clId="{A10C0BBE-0CC9-4654-A266-DF6E295C27CB}" dt="2024-05-29T02:22:44.601" v="4136" actId="478"/>
          <ac:graphicFrameMkLst>
            <pc:docMk/>
            <pc:sldMk cId="916042409" sldId="329"/>
            <ac:graphicFrameMk id="16" creationId="{706C5D70-DB5C-EDDD-9D62-A60558C9B177}"/>
          </ac:graphicFrameMkLst>
        </pc:graphicFrameChg>
        <pc:picChg chg="add del mod">
          <ac:chgData name="Do Ngoc Sang 20203557" userId="fdb0193f-ab6c-4608-90c8-e1ad85a7e90a" providerId="ADAL" clId="{A10C0BBE-0CC9-4654-A266-DF6E295C27CB}" dt="2024-05-29T01:39:01.159" v="4079" actId="478"/>
          <ac:picMkLst>
            <pc:docMk/>
            <pc:sldMk cId="916042409" sldId="329"/>
            <ac:picMk id="9" creationId="{A980305A-D40C-B582-A6EF-7020993D68D7}"/>
          </ac:picMkLst>
        </pc:picChg>
        <pc:picChg chg="add mod">
          <ac:chgData name="Do Ngoc Sang 20203557" userId="fdb0193f-ab6c-4608-90c8-e1ad85a7e90a" providerId="ADAL" clId="{A10C0BBE-0CC9-4654-A266-DF6E295C27CB}" dt="2024-05-29T02:22:38.627" v="4135"/>
          <ac:picMkLst>
            <pc:docMk/>
            <pc:sldMk cId="916042409" sldId="329"/>
            <ac:picMk id="10" creationId="{7087C801-C875-459E-1E49-8B1662D1F6F9}"/>
          </ac:picMkLst>
        </pc:picChg>
        <pc:picChg chg="add del mod">
          <ac:chgData name="Do Ngoc Sang 20203557" userId="fdb0193f-ab6c-4608-90c8-e1ad85a7e90a" providerId="ADAL" clId="{A10C0BBE-0CC9-4654-A266-DF6E295C27CB}" dt="2024-05-29T02:27:24.506" v="4138" actId="478"/>
          <ac:picMkLst>
            <pc:docMk/>
            <pc:sldMk cId="916042409" sldId="329"/>
            <ac:picMk id="12" creationId="{B348F910-6F16-4416-8587-0F7966DDCE44}"/>
          </ac:picMkLst>
        </pc:picChg>
        <pc:picChg chg="add del mod">
          <ac:chgData name="Do Ngoc Sang 20203557" userId="fdb0193f-ab6c-4608-90c8-e1ad85a7e90a" providerId="ADAL" clId="{A10C0BBE-0CC9-4654-A266-DF6E295C27CB}" dt="2024-05-29T02:28:24.502" v="4148" actId="478"/>
          <ac:picMkLst>
            <pc:docMk/>
            <pc:sldMk cId="916042409" sldId="329"/>
            <ac:picMk id="17" creationId="{F2E071D5-5A92-633B-08D3-B3CB6F1112F7}"/>
          </ac:picMkLst>
        </pc:picChg>
        <pc:picChg chg="add mod">
          <ac:chgData name="Do Ngoc Sang 20203557" userId="fdb0193f-ab6c-4608-90c8-e1ad85a7e90a" providerId="ADAL" clId="{A10C0BBE-0CC9-4654-A266-DF6E295C27CB}" dt="2024-05-29T02:28:39.953" v="4156" actId="1076"/>
          <ac:picMkLst>
            <pc:docMk/>
            <pc:sldMk cId="916042409" sldId="329"/>
            <ac:picMk id="19" creationId="{88313A82-DE57-7894-2743-418933B1F148}"/>
          </ac:picMkLst>
        </pc:picChg>
      </pc:sldChg>
      <pc:sldChg chg="del">
        <pc:chgData name="Do Ngoc Sang 20203557" userId="fdb0193f-ab6c-4608-90c8-e1ad85a7e90a" providerId="ADAL" clId="{A10C0BBE-0CC9-4654-A266-DF6E295C27CB}" dt="2024-05-28T16:05:06.523" v="3807" actId="2696"/>
        <pc:sldMkLst>
          <pc:docMk/>
          <pc:sldMk cId="3693372715" sldId="330"/>
        </pc:sldMkLst>
      </pc:sldChg>
      <pc:sldChg chg="addSp delSp modSp add mod ord">
        <pc:chgData name="Do Ngoc Sang 20203557" userId="fdb0193f-ab6c-4608-90c8-e1ad85a7e90a" providerId="ADAL" clId="{A10C0BBE-0CC9-4654-A266-DF6E295C27CB}" dt="2024-05-29T02:22:16.306" v="4134" actId="20577"/>
        <pc:sldMkLst>
          <pc:docMk/>
          <pc:sldMk cId="3173686319" sldId="331"/>
        </pc:sldMkLst>
        <pc:spChg chg="mod">
          <ac:chgData name="Do Ngoc Sang 20203557" userId="fdb0193f-ab6c-4608-90c8-e1ad85a7e90a" providerId="ADAL" clId="{A10C0BBE-0CC9-4654-A266-DF6E295C27CB}" dt="2024-05-28T16:06:05.716" v="3860" actId="12788"/>
          <ac:spMkLst>
            <pc:docMk/>
            <pc:sldMk cId="3173686319" sldId="331"/>
            <ac:spMk id="2" creationId="{028A8685-CA6E-AF1C-5FE6-6E1FB6BF3E86}"/>
          </ac:spMkLst>
        </pc:spChg>
        <pc:graphicFrameChg chg="modGraphic">
          <ac:chgData name="Do Ngoc Sang 20203557" userId="fdb0193f-ab6c-4608-90c8-e1ad85a7e90a" providerId="ADAL" clId="{A10C0BBE-0CC9-4654-A266-DF6E295C27CB}" dt="2024-05-29T02:22:16.306" v="4134" actId="20577"/>
          <ac:graphicFrameMkLst>
            <pc:docMk/>
            <pc:sldMk cId="3173686319" sldId="331"/>
            <ac:graphicFrameMk id="16" creationId="{706C5D70-DB5C-EDDD-9D62-A60558C9B177}"/>
          </ac:graphicFrameMkLst>
        </pc:graphicFrameChg>
        <pc:picChg chg="del">
          <ac:chgData name="Do Ngoc Sang 20203557" userId="fdb0193f-ab6c-4608-90c8-e1ad85a7e90a" providerId="ADAL" clId="{A10C0BBE-0CC9-4654-A266-DF6E295C27CB}" dt="2024-05-29T01:04:10.277" v="4039" actId="478"/>
          <ac:picMkLst>
            <pc:docMk/>
            <pc:sldMk cId="3173686319" sldId="331"/>
            <ac:picMk id="9" creationId="{A980305A-D40C-B582-A6EF-7020993D68D7}"/>
          </ac:picMkLst>
        </pc:picChg>
        <pc:picChg chg="add del mod">
          <ac:chgData name="Do Ngoc Sang 20203557" userId="fdb0193f-ab6c-4608-90c8-e1ad85a7e90a" providerId="ADAL" clId="{A10C0BBE-0CC9-4654-A266-DF6E295C27CB}" dt="2024-05-29T01:10:47.307" v="4043" actId="478"/>
          <ac:picMkLst>
            <pc:docMk/>
            <pc:sldMk cId="3173686319" sldId="331"/>
            <ac:picMk id="10" creationId="{1E599138-D8AC-C874-FA85-9F85F6962C9F}"/>
          </ac:picMkLst>
        </pc:picChg>
        <pc:picChg chg="add del mod">
          <ac:chgData name="Do Ngoc Sang 20203557" userId="fdb0193f-ab6c-4608-90c8-e1ad85a7e90a" providerId="ADAL" clId="{A10C0BBE-0CC9-4654-A266-DF6E295C27CB}" dt="2024-05-29T01:43:55.219" v="4080" actId="478"/>
          <ac:picMkLst>
            <pc:docMk/>
            <pc:sldMk cId="3173686319" sldId="331"/>
            <ac:picMk id="12" creationId="{5FE913D7-5D91-0A5D-AA3E-024EDEB10271}"/>
          </ac:picMkLst>
        </pc:picChg>
        <pc:picChg chg="add mod">
          <ac:chgData name="Do Ngoc Sang 20203557" userId="fdb0193f-ab6c-4608-90c8-e1ad85a7e90a" providerId="ADAL" clId="{A10C0BBE-0CC9-4654-A266-DF6E295C27CB}" dt="2024-05-29T02:16:41.484" v="4111" actId="12788"/>
          <ac:picMkLst>
            <pc:docMk/>
            <pc:sldMk cId="3173686319" sldId="331"/>
            <ac:picMk id="14" creationId="{E681A313-971A-09DA-589F-E56254D74591}"/>
          </ac:picMkLst>
        </pc:picChg>
      </pc:sldChg>
      <pc:sldChg chg="delSp modSp add mod delAnim">
        <pc:chgData name="Do Ngoc Sang 20203557" userId="fdb0193f-ab6c-4608-90c8-e1ad85a7e90a" providerId="ADAL" clId="{A10C0BBE-0CC9-4654-A266-DF6E295C27CB}" dt="2024-05-28T16:24:08.029" v="3977" actId="1076"/>
        <pc:sldMkLst>
          <pc:docMk/>
          <pc:sldMk cId="1612178237" sldId="332"/>
        </pc:sldMkLst>
        <pc:spChg chg="mod">
          <ac:chgData name="Do Ngoc Sang 20203557" userId="fdb0193f-ab6c-4608-90c8-e1ad85a7e90a" providerId="ADAL" clId="{A10C0BBE-0CC9-4654-A266-DF6E295C27CB}" dt="2024-05-28T16:23:11.946" v="3935" actId="20577"/>
          <ac:spMkLst>
            <pc:docMk/>
            <pc:sldMk cId="1612178237" sldId="332"/>
            <ac:spMk id="11" creationId="{C4701581-9304-814E-4353-DA93E17D3347}"/>
          </ac:spMkLst>
        </pc:spChg>
        <pc:spChg chg="mod">
          <ac:chgData name="Do Ngoc Sang 20203557" userId="fdb0193f-ab6c-4608-90c8-e1ad85a7e90a" providerId="ADAL" clId="{A10C0BBE-0CC9-4654-A266-DF6E295C27CB}" dt="2024-05-28T16:24:00.925" v="3975" actId="1076"/>
          <ac:spMkLst>
            <pc:docMk/>
            <pc:sldMk cId="1612178237" sldId="332"/>
            <ac:spMk id="16" creationId="{BB3FDDCF-FC62-10EA-A9FA-B507B976D545}"/>
          </ac:spMkLst>
        </pc:spChg>
        <pc:spChg chg="mod">
          <ac:chgData name="Do Ngoc Sang 20203557" userId="fdb0193f-ab6c-4608-90c8-e1ad85a7e90a" providerId="ADAL" clId="{A10C0BBE-0CC9-4654-A266-DF6E295C27CB}" dt="2024-05-28T16:24:08.029" v="3977" actId="1076"/>
          <ac:spMkLst>
            <pc:docMk/>
            <pc:sldMk cId="1612178237" sldId="332"/>
            <ac:spMk id="21" creationId="{D4DB747C-EA5F-1279-7DB6-22F820ACE24B}"/>
          </ac:spMkLst>
        </pc:spChg>
        <pc:picChg chg="del">
          <ac:chgData name="Do Ngoc Sang 20203557" userId="fdb0193f-ab6c-4608-90c8-e1ad85a7e90a" providerId="ADAL" clId="{A10C0BBE-0CC9-4654-A266-DF6E295C27CB}" dt="2024-05-28T16:23:40.175" v="3963" actId="478"/>
          <ac:picMkLst>
            <pc:docMk/>
            <pc:sldMk cId="1612178237" sldId="332"/>
            <ac:picMk id="2" creationId="{B0544119-7AEB-3E98-9129-EA92A4F13C18}"/>
          </ac:picMkLst>
        </pc:picChg>
        <pc:picChg chg="del">
          <ac:chgData name="Do Ngoc Sang 20203557" userId="fdb0193f-ab6c-4608-90c8-e1ad85a7e90a" providerId="ADAL" clId="{A10C0BBE-0CC9-4654-A266-DF6E295C27CB}" dt="2024-05-28T16:23:40.784" v="3964" actId="478"/>
          <ac:picMkLst>
            <pc:docMk/>
            <pc:sldMk cId="1612178237" sldId="332"/>
            <ac:picMk id="5" creationId="{D419EF7A-434C-3FBC-DE53-6B4DC192E22B}"/>
          </ac:picMkLst>
        </pc:picChg>
        <pc:picChg chg="del">
          <ac:chgData name="Do Ngoc Sang 20203557" userId="fdb0193f-ab6c-4608-90c8-e1ad85a7e90a" providerId="ADAL" clId="{A10C0BBE-0CC9-4654-A266-DF6E295C27CB}" dt="2024-05-28T16:23:39.207" v="3962" actId="478"/>
          <ac:picMkLst>
            <pc:docMk/>
            <pc:sldMk cId="1612178237" sldId="332"/>
            <ac:picMk id="7" creationId="{8D077004-211D-1B1B-A52A-0DE49D71CDF0}"/>
          </ac:picMkLst>
        </pc:picChg>
      </pc:sldChg>
      <pc:sldChg chg="del">
        <pc:chgData name="Do Ngoc Sang 20203557" userId="fdb0193f-ab6c-4608-90c8-e1ad85a7e90a" providerId="ADAL" clId="{A10C0BBE-0CC9-4654-A266-DF6E295C27CB}" dt="2024-05-28T16:10:41.862" v="3867" actId="47"/>
        <pc:sldMkLst>
          <pc:docMk/>
          <pc:sldMk cId="2263043652" sldId="332"/>
        </pc:sldMkLst>
      </pc:sldChg>
      <pc:sldChg chg="addSp delSp modSp add del mod">
        <pc:chgData name="Do Ngoc Sang 20203557" userId="fdb0193f-ab6c-4608-90c8-e1ad85a7e90a" providerId="ADAL" clId="{A10C0BBE-0CC9-4654-A266-DF6E295C27CB}" dt="2024-05-28T16:49:23.231" v="4032" actId="2696"/>
        <pc:sldMkLst>
          <pc:docMk/>
          <pc:sldMk cId="2853947864" sldId="333"/>
        </pc:sldMkLst>
        <pc:spChg chg="add mod">
          <ac:chgData name="Do Ngoc Sang 20203557" userId="fdb0193f-ab6c-4608-90c8-e1ad85a7e90a" providerId="ADAL" clId="{A10C0BBE-0CC9-4654-A266-DF6E295C27CB}" dt="2024-05-28T16:37:57.088" v="4030"/>
          <ac:spMkLst>
            <pc:docMk/>
            <pc:sldMk cId="2853947864" sldId="333"/>
            <ac:spMk id="5" creationId="{06D60656-E8BA-2602-BD36-795E7B9C8D0D}"/>
          </ac:spMkLst>
        </pc:spChg>
        <pc:spChg chg="mod">
          <ac:chgData name="Do Ngoc Sang 20203557" userId="fdb0193f-ab6c-4608-90c8-e1ad85a7e90a" providerId="ADAL" clId="{A10C0BBE-0CC9-4654-A266-DF6E295C27CB}" dt="2024-05-28T16:33:33.790" v="4001" actId="1076"/>
          <ac:spMkLst>
            <pc:docMk/>
            <pc:sldMk cId="2853947864" sldId="333"/>
            <ac:spMk id="10" creationId="{95A06EBD-3DDB-9AF4-BA6B-448FEEAAEDDD}"/>
          </ac:spMkLst>
        </pc:spChg>
        <pc:spChg chg="del">
          <ac:chgData name="Do Ngoc Sang 20203557" userId="fdb0193f-ab6c-4608-90c8-e1ad85a7e90a" providerId="ADAL" clId="{A10C0BBE-0CC9-4654-A266-DF6E295C27CB}" dt="2024-05-28T16:37:56.720" v="4029" actId="478"/>
          <ac:spMkLst>
            <pc:docMk/>
            <pc:sldMk cId="2853947864" sldId="333"/>
            <ac:spMk id="11" creationId="{C4701581-9304-814E-4353-DA93E17D3347}"/>
          </ac:spMkLst>
        </pc:spChg>
        <pc:picChg chg="mod">
          <ac:chgData name="Do Ngoc Sang 20203557" userId="fdb0193f-ab6c-4608-90c8-e1ad85a7e90a" providerId="ADAL" clId="{A10C0BBE-0CC9-4654-A266-DF6E295C27CB}" dt="2024-05-28T16:33:30.877" v="4000" actId="1076"/>
          <ac:picMkLst>
            <pc:docMk/>
            <pc:sldMk cId="2853947864" sldId="333"/>
            <ac:picMk id="2" creationId="{00D26743-7C5A-DD86-EC28-C519B2518AD2}"/>
          </ac:picMkLst>
        </pc:picChg>
      </pc:sldChg>
      <pc:sldChg chg="add modAnim">
        <pc:chgData name="Do Ngoc Sang 20203557" userId="fdb0193f-ab6c-4608-90c8-e1ad85a7e90a" providerId="ADAL" clId="{A10C0BBE-0CC9-4654-A266-DF6E295C27CB}" dt="2024-05-29T02:07:51.557" v="4098"/>
        <pc:sldMkLst>
          <pc:docMk/>
          <pc:sldMk cId="3722116972" sldId="333"/>
        </pc:sldMkLst>
      </pc:sldChg>
      <pc:sldChg chg="modSp del mod ord">
        <pc:chgData name="Do Ngoc Sang 20203557" userId="fdb0193f-ab6c-4608-90c8-e1ad85a7e90a" providerId="ADAL" clId="{A10C0BBE-0CC9-4654-A266-DF6E295C27CB}" dt="2024-05-28T16:36:17.415" v="4009" actId="47"/>
        <pc:sldMkLst>
          <pc:docMk/>
          <pc:sldMk cId="2524224421" sldId="334"/>
        </pc:sldMkLst>
        <pc:spChg chg="mod">
          <ac:chgData name="Do Ngoc Sang 20203557" userId="fdb0193f-ab6c-4608-90c8-e1ad85a7e90a" providerId="ADAL" clId="{A10C0BBE-0CC9-4654-A266-DF6E295C27CB}" dt="2024-05-28T16:36:14.820" v="4008" actId="21"/>
          <ac:spMkLst>
            <pc:docMk/>
            <pc:sldMk cId="2524224421" sldId="334"/>
            <ac:spMk id="6" creationId="{A40CC9D3-E954-EEDE-FB0C-96EB5C8DF9B1}"/>
          </ac:spMkLst>
        </pc:spChg>
        <pc:picChg chg="mod">
          <ac:chgData name="Do Ngoc Sang 20203557" userId="fdb0193f-ab6c-4608-90c8-e1ad85a7e90a" providerId="ADAL" clId="{A10C0BBE-0CC9-4654-A266-DF6E295C27CB}" dt="2024-05-28T16:35:35.797" v="4007" actId="1076"/>
          <ac:picMkLst>
            <pc:docMk/>
            <pc:sldMk cId="2524224421" sldId="334"/>
            <ac:picMk id="18" creationId="{1A418CDB-4937-5D2D-B55A-530593ECCA35}"/>
          </ac:picMkLst>
        </pc:picChg>
      </pc:sldChg>
      <pc:sldChg chg="modAnim">
        <pc:chgData name="Do Ngoc Sang 20203557" userId="fdb0193f-ab6c-4608-90c8-e1ad85a7e90a" providerId="ADAL" clId="{A10C0BBE-0CC9-4654-A266-DF6E295C27CB}" dt="2024-05-29T02:07:31.493" v="4096"/>
        <pc:sldMkLst>
          <pc:docMk/>
          <pc:sldMk cId="4161805046" sldId="334"/>
        </pc:sldMkLst>
      </pc:sldChg>
      <pc:sldChg chg="modAnim">
        <pc:chgData name="Do Ngoc Sang 20203557" userId="fdb0193f-ab6c-4608-90c8-e1ad85a7e90a" providerId="ADAL" clId="{A10C0BBE-0CC9-4654-A266-DF6E295C27CB}" dt="2024-05-29T02:07:41.369" v="4097"/>
        <pc:sldMkLst>
          <pc:docMk/>
          <pc:sldMk cId="3143568327" sldId="335"/>
        </pc:sldMkLst>
      </pc:sldChg>
      <pc:sldChg chg="addSp delSp modSp add mod delAnim">
        <pc:chgData name="Do Ngoc Sang 20203557" userId="fdb0193f-ab6c-4608-90c8-e1ad85a7e90a" providerId="ADAL" clId="{A10C0BBE-0CC9-4654-A266-DF6E295C27CB}" dt="2024-05-29T02:19:48.985" v="4122" actId="1076"/>
        <pc:sldMkLst>
          <pc:docMk/>
          <pc:sldMk cId="1665918508" sldId="336"/>
        </pc:sldMkLst>
        <pc:picChg chg="add mod modCrop">
          <ac:chgData name="Do Ngoc Sang 20203557" userId="fdb0193f-ab6c-4608-90c8-e1ad85a7e90a" providerId="ADAL" clId="{A10C0BBE-0CC9-4654-A266-DF6E295C27CB}" dt="2024-05-29T02:19:48.985" v="4122" actId="1076"/>
          <ac:picMkLst>
            <pc:docMk/>
            <pc:sldMk cId="1665918508" sldId="336"/>
            <ac:picMk id="6" creationId="{0ABB5E50-C5ED-6871-8F59-BE779C48E3F3}"/>
          </ac:picMkLst>
        </pc:picChg>
        <pc:picChg chg="del">
          <ac:chgData name="Do Ngoc Sang 20203557" userId="fdb0193f-ab6c-4608-90c8-e1ad85a7e90a" providerId="ADAL" clId="{A10C0BBE-0CC9-4654-A266-DF6E295C27CB}" dt="2024-05-29T02:19:03.437" v="4114" actId="478"/>
          <ac:picMkLst>
            <pc:docMk/>
            <pc:sldMk cId="1665918508" sldId="336"/>
            <ac:picMk id="34" creationId="{781559BA-1534-3FE0-B621-6C0C6539CF9D}"/>
          </ac:picMkLst>
        </pc:picChg>
      </pc:sldChg>
    </pc:docChg>
  </pc:docChgLst>
  <pc:docChgLst>
    <pc:chgData name="Guest User" userId="S::urn:spo:anon#ed824acb5c9554aa7ceb35621c0ef2993ce10be39dfd1be1f07301fdbc4cac15::" providerId="AD" clId="Web-{1C716A96-ECDA-1EFA-E026-EF3D76DFEC1A}"/>
    <pc:docChg chg="modSld">
      <pc:chgData name="Guest User" userId="S::urn:spo:anon#ed824acb5c9554aa7ceb35621c0ef2993ce10be39dfd1be1f07301fdbc4cac15::" providerId="AD" clId="Web-{1C716A96-ECDA-1EFA-E026-EF3D76DFEC1A}" dt="2024-05-29T03:24:57.572" v="406"/>
      <pc:docMkLst>
        <pc:docMk/>
      </pc:docMkLst>
      <pc:sldChg chg="modSp">
        <pc:chgData name="Guest User" userId="S::urn:spo:anon#ed824acb5c9554aa7ceb35621c0ef2993ce10be39dfd1be1f07301fdbc4cac15::" providerId="AD" clId="Web-{1C716A96-ECDA-1EFA-E026-EF3D76DFEC1A}" dt="2024-05-29T03:18:56.937" v="30"/>
        <pc:sldMkLst>
          <pc:docMk/>
          <pc:sldMk cId="2078436046" sldId="264"/>
        </pc:sldMkLst>
        <pc:spChg chg="mod">
          <ac:chgData name="Guest User" userId="S::urn:spo:anon#ed824acb5c9554aa7ceb35621c0ef2993ce10be39dfd1be1f07301fdbc4cac15::" providerId="AD" clId="Web-{1C716A96-ECDA-1EFA-E026-EF3D76DFEC1A}" dt="2024-05-29T03:18:56.859" v="23"/>
          <ac:spMkLst>
            <pc:docMk/>
            <pc:sldMk cId="2078436046" sldId="264"/>
            <ac:spMk id="3" creationId="{3D3924BA-6D36-C391-82B5-1BC22A27A98E}"/>
          </ac:spMkLst>
        </pc:spChg>
        <pc:spChg chg="mod">
          <ac:chgData name="Guest User" userId="S::urn:spo:anon#ed824acb5c9554aa7ceb35621c0ef2993ce10be39dfd1be1f07301fdbc4cac15::" providerId="AD" clId="Web-{1C716A96-ECDA-1EFA-E026-EF3D76DFEC1A}" dt="2024-05-29T03:18:56.859" v="24"/>
          <ac:spMkLst>
            <pc:docMk/>
            <pc:sldMk cId="2078436046" sldId="264"/>
            <ac:spMk id="4" creationId="{9053F9DE-7061-8777-4F53-0A54F03DDACC}"/>
          </ac:spMkLst>
        </pc:spChg>
        <pc:spChg chg="mod">
          <ac:chgData name="Guest User" userId="S::urn:spo:anon#ed824acb5c9554aa7ceb35621c0ef2993ce10be39dfd1be1f07301fdbc4cac15::" providerId="AD" clId="Web-{1C716A96-ECDA-1EFA-E026-EF3D76DFEC1A}" dt="2024-05-29T03:18:56.859" v="25"/>
          <ac:spMkLst>
            <pc:docMk/>
            <pc:sldMk cId="2078436046" sldId="264"/>
            <ac:spMk id="5" creationId="{CBBA383F-496C-9ECB-D2F4-BE9E957D9212}"/>
          </ac:spMkLst>
        </pc:spChg>
        <pc:spChg chg="mod">
          <ac:chgData name="Guest User" userId="S::urn:spo:anon#ed824acb5c9554aa7ceb35621c0ef2993ce10be39dfd1be1f07301fdbc4cac15::" providerId="AD" clId="Web-{1C716A96-ECDA-1EFA-E026-EF3D76DFEC1A}" dt="2024-05-29T03:18:56.859" v="26"/>
          <ac:spMkLst>
            <pc:docMk/>
            <pc:sldMk cId="2078436046" sldId="264"/>
            <ac:spMk id="6" creationId="{A40CC9D3-E954-EEDE-FB0C-96EB5C8DF9B1}"/>
          </ac:spMkLst>
        </pc:spChg>
        <pc:spChg chg="mod">
          <ac:chgData name="Guest User" userId="S::urn:spo:anon#ed824acb5c9554aa7ceb35621c0ef2993ce10be39dfd1be1f07301fdbc4cac15::" providerId="AD" clId="Web-{1C716A96-ECDA-1EFA-E026-EF3D76DFEC1A}" dt="2024-05-29T03:18:56.859" v="27"/>
          <ac:spMkLst>
            <pc:docMk/>
            <pc:sldMk cId="2078436046" sldId="264"/>
            <ac:spMk id="22" creationId="{9ADFE47F-7309-250C-3077-CC05FA5ECC1B}"/>
          </ac:spMkLst>
        </pc:spChg>
        <pc:spChg chg="mod">
          <ac:chgData name="Guest User" userId="S::urn:spo:anon#ed824acb5c9554aa7ceb35621c0ef2993ce10be39dfd1be1f07301fdbc4cac15::" providerId="AD" clId="Web-{1C716A96-ECDA-1EFA-E026-EF3D76DFEC1A}" dt="2024-05-29T03:18:56.859" v="28"/>
          <ac:spMkLst>
            <pc:docMk/>
            <pc:sldMk cId="2078436046" sldId="264"/>
            <ac:spMk id="23" creationId="{8BDA0B0C-5B0B-2BE9-8C1C-F8162CE2C974}"/>
          </ac:spMkLst>
        </pc:spChg>
        <pc:spChg chg="mod">
          <ac:chgData name="Guest User" userId="S::urn:spo:anon#ed824acb5c9554aa7ceb35621c0ef2993ce10be39dfd1be1f07301fdbc4cac15::" providerId="AD" clId="Web-{1C716A96-ECDA-1EFA-E026-EF3D76DFEC1A}" dt="2024-05-29T03:18:56.859" v="29"/>
          <ac:spMkLst>
            <pc:docMk/>
            <pc:sldMk cId="2078436046" sldId="264"/>
            <ac:spMk id="24" creationId="{4D8939C2-42BF-6557-AE7F-CBF42FF09DC0}"/>
          </ac:spMkLst>
        </pc:spChg>
        <pc:spChg chg="mod">
          <ac:chgData name="Guest User" userId="S::urn:spo:anon#ed824acb5c9554aa7ceb35621c0ef2993ce10be39dfd1be1f07301fdbc4cac15::" providerId="AD" clId="Web-{1C716A96-ECDA-1EFA-E026-EF3D76DFEC1A}" dt="2024-05-29T03:18:56.937" v="30"/>
          <ac:spMkLst>
            <pc:docMk/>
            <pc:sldMk cId="2078436046" sldId="264"/>
            <ac:spMk id="26" creationId="{76FDCF98-6D1A-C7CC-53B9-647F9E33DA43}"/>
          </ac:spMkLst>
        </pc:spChg>
      </pc:sldChg>
      <pc:sldChg chg="modSp">
        <pc:chgData name="Guest User" userId="S::urn:spo:anon#ed824acb5c9554aa7ceb35621c0ef2993ce10be39dfd1be1f07301fdbc4cac15::" providerId="AD" clId="Web-{1C716A96-ECDA-1EFA-E026-EF3D76DFEC1A}" dt="2024-05-29T03:18:22.640" v="22"/>
        <pc:sldMkLst>
          <pc:docMk/>
          <pc:sldMk cId="3937599251" sldId="265"/>
        </pc:sldMkLst>
        <pc:spChg chg="mod">
          <ac:chgData name="Guest User" userId="S::urn:spo:anon#ed824acb5c9554aa7ceb35621c0ef2993ce10be39dfd1be1f07301fdbc4cac15::" providerId="AD" clId="Web-{1C716A96-ECDA-1EFA-E026-EF3D76DFEC1A}" dt="2024-05-29T03:18:22.577" v="16"/>
          <ac:spMkLst>
            <pc:docMk/>
            <pc:sldMk cId="3937599251" sldId="265"/>
            <ac:spMk id="3" creationId="{3D3924BA-6D36-C391-82B5-1BC22A27A98E}"/>
          </ac:spMkLst>
        </pc:spChg>
        <pc:spChg chg="mod">
          <ac:chgData name="Guest User" userId="S::urn:spo:anon#ed824acb5c9554aa7ceb35621c0ef2993ce10be39dfd1be1f07301fdbc4cac15::" providerId="AD" clId="Web-{1C716A96-ECDA-1EFA-E026-EF3D76DFEC1A}" dt="2024-05-29T03:18:22.577" v="17"/>
          <ac:spMkLst>
            <pc:docMk/>
            <pc:sldMk cId="3937599251" sldId="265"/>
            <ac:spMk id="4" creationId="{9053F9DE-7061-8777-4F53-0A54F03DDACC}"/>
          </ac:spMkLst>
        </pc:spChg>
        <pc:spChg chg="mod">
          <ac:chgData name="Guest User" userId="S::urn:spo:anon#ed824acb5c9554aa7ceb35621c0ef2993ce10be39dfd1be1f07301fdbc4cac15::" providerId="AD" clId="Web-{1C716A96-ECDA-1EFA-E026-EF3D76DFEC1A}" dt="2024-05-29T03:18:22.577" v="18"/>
          <ac:spMkLst>
            <pc:docMk/>
            <pc:sldMk cId="3937599251" sldId="265"/>
            <ac:spMk id="5" creationId="{CBBA383F-496C-9ECB-D2F4-BE9E957D9212}"/>
          </ac:spMkLst>
        </pc:spChg>
        <pc:spChg chg="mod">
          <ac:chgData name="Guest User" userId="S::urn:spo:anon#ed824acb5c9554aa7ceb35621c0ef2993ce10be39dfd1be1f07301fdbc4cac15::" providerId="AD" clId="Web-{1C716A96-ECDA-1EFA-E026-EF3D76DFEC1A}" dt="2024-05-29T03:18:22.577" v="19"/>
          <ac:spMkLst>
            <pc:docMk/>
            <pc:sldMk cId="3937599251" sldId="265"/>
            <ac:spMk id="6" creationId="{A40CC9D3-E954-EEDE-FB0C-96EB5C8DF9B1}"/>
          </ac:spMkLst>
        </pc:spChg>
        <pc:spChg chg="mod">
          <ac:chgData name="Guest User" userId="S::urn:spo:anon#ed824acb5c9554aa7ceb35621c0ef2993ce10be39dfd1be1f07301fdbc4cac15::" providerId="AD" clId="Web-{1C716A96-ECDA-1EFA-E026-EF3D76DFEC1A}" dt="2024-05-29T03:18:22.577" v="20"/>
          <ac:spMkLst>
            <pc:docMk/>
            <pc:sldMk cId="3937599251" sldId="265"/>
            <ac:spMk id="10" creationId="{95A06EBD-3DDB-9AF4-BA6B-448FEEAAEDDD}"/>
          </ac:spMkLst>
        </pc:spChg>
        <pc:spChg chg="mod">
          <ac:chgData name="Guest User" userId="S::urn:spo:anon#ed824acb5c9554aa7ceb35621c0ef2993ce10be39dfd1be1f07301fdbc4cac15::" providerId="AD" clId="Web-{1C716A96-ECDA-1EFA-E026-EF3D76DFEC1A}" dt="2024-05-29T03:18:22.577" v="21"/>
          <ac:spMkLst>
            <pc:docMk/>
            <pc:sldMk cId="3937599251" sldId="265"/>
            <ac:spMk id="12" creationId="{130FFDCA-73FC-E900-84C5-3493976E8B2F}"/>
          </ac:spMkLst>
        </pc:spChg>
        <pc:spChg chg="mod">
          <ac:chgData name="Guest User" userId="S::urn:spo:anon#ed824acb5c9554aa7ceb35621c0ef2993ce10be39dfd1be1f07301fdbc4cac15::" providerId="AD" clId="Web-{1C716A96-ECDA-1EFA-E026-EF3D76DFEC1A}" dt="2024-05-29T03:18:22.640" v="22"/>
          <ac:spMkLst>
            <pc:docMk/>
            <pc:sldMk cId="3937599251" sldId="265"/>
            <ac:spMk id="13" creationId="{3CAABA0F-2565-C44B-EDF2-94C21B4086CD}"/>
          </ac:spMkLst>
        </pc:spChg>
      </pc:sldChg>
      <pc:sldChg chg="modSp">
        <pc:chgData name="Guest User" userId="S::urn:spo:anon#ed824acb5c9554aa7ceb35621c0ef2993ce10be39dfd1be1f07301fdbc4cac15::" providerId="AD" clId="Web-{1C716A96-ECDA-1EFA-E026-EF3D76DFEC1A}" dt="2024-05-29T03:19:01.500" v="40"/>
        <pc:sldMkLst>
          <pc:docMk/>
          <pc:sldMk cId="2569701774" sldId="266"/>
        </pc:sldMkLst>
        <pc:spChg chg="mod">
          <ac:chgData name="Guest User" userId="S::urn:spo:anon#ed824acb5c9554aa7ceb35621c0ef2993ce10be39dfd1be1f07301fdbc4cac15::" providerId="AD" clId="Web-{1C716A96-ECDA-1EFA-E026-EF3D76DFEC1A}" dt="2024-05-29T03:19:01.406" v="32"/>
          <ac:spMkLst>
            <pc:docMk/>
            <pc:sldMk cId="2569701774" sldId="266"/>
            <ac:spMk id="2" creationId="{62AB002D-9D2F-5A01-2D32-B42305FEAA42}"/>
          </ac:spMkLst>
        </pc:spChg>
        <pc:spChg chg="mod">
          <ac:chgData name="Guest User" userId="S::urn:spo:anon#ed824acb5c9554aa7ceb35621c0ef2993ce10be39dfd1be1f07301fdbc4cac15::" providerId="AD" clId="Web-{1C716A96-ECDA-1EFA-E026-EF3D76DFEC1A}" dt="2024-05-29T03:19:01.406" v="33"/>
          <ac:spMkLst>
            <pc:docMk/>
            <pc:sldMk cId="2569701774" sldId="266"/>
            <ac:spMk id="3" creationId="{3D3924BA-6D36-C391-82B5-1BC22A27A98E}"/>
          </ac:spMkLst>
        </pc:spChg>
        <pc:spChg chg="mod">
          <ac:chgData name="Guest User" userId="S::urn:spo:anon#ed824acb5c9554aa7ceb35621c0ef2993ce10be39dfd1be1f07301fdbc4cac15::" providerId="AD" clId="Web-{1C716A96-ECDA-1EFA-E026-EF3D76DFEC1A}" dt="2024-05-29T03:19:01.406" v="34"/>
          <ac:spMkLst>
            <pc:docMk/>
            <pc:sldMk cId="2569701774" sldId="266"/>
            <ac:spMk id="4" creationId="{9053F9DE-7061-8777-4F53-0A54F03DDACC}"/>
          </ac:spMkLst>
        </pc:spChg>
        <pc:spChg chg="mod">
          <ac:chgData name="Guest User" userId="S::urn:spo:anon#ed824acb5c9554aa7ceb35621c0ef2993ce10be39dfd1be1f07301fdbc4cac15::" providerId="AD" clId="Web-{1C716A96-ECDA-1EFA-E026-EF3D76DFEC1A}" dt="2024-05-29T03:19:01.406" v="31"/>
          <ac:spMkLst>
            <pc:docMk/>
            <pc:sldMk cId="2569701774" sldId="266"/>
            <ac:spMk id="12" creationId="{33E4B3FE-BC7A-913D-6A98-2B023DBEE640}"/>
          </ac:spMkLst>
        </pc:spChg>
        <pc:spChg chg="mod">
          <ac:chgData name="Guest User" userId="S::urn:spo:anon#ed824acb5c9554aa7ceb35621c0ef2993ce10be39dfd1be1f07301fdbc4cac15::" providerId="AD" clId="Web-{1C716A96-ECDA-1EFA-E026-EF3D76DFEC1A}" dt="2024-05-29T03:19:01.422" v="35"/>
          <ac:spMkLst>
            <pc:docMk/>
            <pc:sldMk cId="2569701774" sldId="266"/>
            <ac:spMk id="13" creationId="{2C31F89F-DEBF-49A1-FA21-2E8ACCE83670}"/>
          </ac:spMkLst>
        </pc:spChg>
        <pc:spChg chg="mod">
          <ac:chgData name="Guest User" userId="S::urn:spo:anon#ed824acb5c9554aa7ceb35621c0ef2993ce10be39dfd1be1f07301fdbc4cac15::" providerId="AD" clId="Web-{1C716A96-ECDA-1EFA-E026-EF3D76DFEC1A}" dt="2024-05-29T03:19:01.422" v="36"/>
          <ac:spMkLst>
            <pc:docMk/>
            <pc:sldMk cId="2569701774" sldId="266"/>
            <ac:spMk id="14" creationId="{380AA870-24B5-14D0-41C3-B88AC697F44D}"/>
          </ac:spMkLst>
        </pc:spChg>
        <pc:spChg chg="mod">
          <ac:chgData name="Guest User" userId="S::urn:spo:anon#ed824acb5c9554aa7ceb35621c0ef2993ce10be39dfd1be1f07301fdbc4cac15::" providerId="AD" clId="Web-{1C716A96-ECDA-1EFA-E026-EF3D76DFEC1A}" dt="2024-05-29T03:19:01.422" v="37"/>
          <ac:spMkLst>
            <pc:docMk/>
            <pc:sldMk cId="2569701774" sldId="266"/>
            <ac:spMk id="15" creationId="{818A697B-7023-A52D-B9E5-CD2D52D7A35A}"/>
          </ac:spMkLst>
        </pc:spChg>
        <pc:spChg chg="mod">
          <ac:chgData name="Guest User" userId="S::urn:spo:anon#ed824acb5c9554aa7ceb35621c0ef2993ce10be39dfd1be1f07301fdbc4cac15::" providerId="AD" clId="Web-{1C716A96-ECDA-1EFA-E026-EF3D76DFEC1A}" dt="2024-05-29T03:19:01.422" v="38"/>
          <ac:spMkLst>
            <pc:docMk/>
            <pc:sldMk cId="2569701774" sldId="266"/>
            <ac:spMk id="16" creationId="{F90B543F-C68F-CCB7-04A7-32A4661BA11D}"/>
          </ac:spMkLst>
        </pc:spChg>
        <pc:spChg chg="mod">
          <ac:chgData name="Guest User" userId="S::urn:spo:anon#ed824acb5c9554aa7ceb35621c0ef2993ce10be39dfd1be1f07301fdbc4cac15::" providerId="AD" clId="Web-{1C716A96-ECDA-1EFA-E026-EF3D76DFEC1A}" dt="2024-05-29T03:19:01.422" v="39"/>
          <ac:spMkLst>
            <pc:docMk/>
            <pc:sldMk cId="2569701774" sldId="266"/>
            <ac:spMk id="18" creationId="{59237313-9AAD-6FB8-C7E4-94A2197C8379}"/>
          </ac:spMkLst>
        </pc:spChg>
        <pc:spChg chg="mod">
          <ac:chgData name="Guest User" userId="S::urn:spo:anon#ed824acb5c9554aa7ceb35621c0ef2993ce10be39dfd1be1f07301fdbc4cac15::" providerId="AD" clId="Web-{1C716A96-ECDA-1EFA-E026-EF3D76DFEC1A}" dt="2024-05-29T03:19:01.500" v="40"/>
          <ac:spMkLst>
            <pc:docMk/>
            <pc:sldMk cId="2569701774" sldId="266"/>
            <ac:spMk id="19" creationId="{1E033F78-19F1-CA32-4C48-DB30D78A6B85}"/>
          </ac:spMkLst>
        </pc:spChg>
      </pc:sldChg>
      <pc:sldChg chg="modSp">
        <pc:chgData name="Guest User" userId="S::urn:spo:anon#ed824acb5c9554aa7ceb35621c0ef2993ce10be39dfd1be1f07301fdbc4cac15::" providerId="AD" clId="Web-{1C716A96-ECDA-1EFA-E026-EF3D76DFEC1A}" dt="2024-05-29T03:19:07.625" v="48"/>
        <pc:sldMkLst>
          <pc:docMk/>
          <pc:sldMk cId="1405295200" sldId="267"/>
        </pc:sldMkLst>
        <pc:spChg chg="mod">
          <ac:chgData name="Guest User" userId="S::urn:spo:anon#ed824acb5c9554aa7ceb35621c0ef2993ce10be39dfd1be1f07301fdbc4cac15::" providerId="AD" clId="Web-{1C716A96-ECDA-1EFA-E026-EF3D76DFEC1A}" dt="2024-05-29T03:15:06.244" v="4" actId="20577"/>
          <ac:spMkLst>
            <pc:docMk/>
            <pc:sldMk cId="1405295200" sldId="267"/>
            <ac:spMk id="2" creationId="{726982AF-1B33-123F-A130-74649A24B06D}"/>
          </ac:spMkLst>
        </pc:spChg>
        <pc:spChg chg="mod">
          <ac:chgData name="Guest User" userId="S::urn:spo:anon#ed824acb5c9554aa7ceb35621c0ef2993ce10be39dfd1be1f07301fdbc4cac15::" providerId="AD" clId="Web-{1C716A96-ECDA-1EFA-E026-EF3D76DFEC1A}" dt="2024-05-29T03:19:07.516" v="41"/>
          <ac:spMkLst>
            <pc:docMk/>
            <pc:sldMk cId="1405295200" sldId="267"/>
            <ac:spMk id="3" creationId="{3D3924BA-6D36-C391-82B5-1BC22A27A98E}"/>
          </ac:spMkLst>
        </pc:spChg>
        <pc:spChg chg="mod">
          <ac:chgData name="Guest User" userId="S::urn:spo:anon#ed824acb5c9554aa7ceb35621c0ef2993ce10be39dfd1be1f07301fdbc4cac15::" providerId="AD" clId="Web-{1C716A96-ECDA-1EFA-E026-EF3D76DFEC1A}" dt="2024-05-29T03:19:07.516" v="42"/>
          <ac:spMkLst>
            <pc:docMk/>
            <pc:sldMk cId="1405295200" sldId="267"/>
            <ac:spMk id="4" creationId="{9053F9DE-7061-8777-4F53-0A54F03DDACC}"/>
          </ac:spMkLst>
        </pc:spChg>
        <pc:spChg chg="mod">
          <ac:chgData name="Guest User" userId="S::urn:spo:anon#ed824acb5c9554aa7ceb35621c0ef2993ce10be39dfd1be1f07301fdbc4cac15::" providerId="AD" clId="Web-{1C716A96-ECDA-1EFA-E026-EF3D76DFEC1A}" dt="2024-05-29T03:19:07.516" v="43"/>
          <ac:spMkLst>
            <pc:docMk/>
            <pc:sldMk cId="1405295200" sldId="267"/>
            <ac:spMk id="78" creationId="{00000000-0000-0000-0000-000000000000}"/>
          </ac:spMkLst>
        </pc:spChg>
        <pc:spChg chg="mod">
          <ac:chgData name="Guest User" userId="S::urn:spo:anon#ed824acb5c9554aa7ceb35621c0ef2993ce10be39dfd1be1f07301fdbc4cac15::" providerId="AD" clId="Web-{1C716A96-ECDA-1EFA-E026-EF3D76DFEC1A}" dt="2024-05-29T03:19:07.516" v="44"/>
          <ac:spMkLst>
            <pc:docMk/>
            <pc:sldMk cId="1405295200" sldId="267"/>
            <ac:spMk id="79" creationId="{00000000-0000-0000-0000-000000000000}"/>
          </ac:spMkLst>
        </pc:spChg>
        <pc:spChg chg="mod">
          <ac:chgData name="Guest User" userId="S::urn:spo:anon#ed824acb5c9554aa7ceb35621c0ef2993ce10be39dfd1be1f07301fdbc4cac15::" providerId="AD" clId="Web-{1C716A96-ECDA-1EFA-E026-EF3D76DFEC1A}" dt="2024-05-29T03:19:07.531" v="45"/>
          <ac:spMkLst>
            <pc:docMk/>
            <pc:sldMk cId="1405295200" sldId="267"/>
            <ac:spMk id="81" creationId="{00000000-0000-0000-0000-000000000000}"/>
          </ac:spMkLst>
        </pc:spChg>
        <pc:spChg chg="mod">
          <ac:chgData name="Guest User" userId="S::urn:spo:anon#ed824acb5c9554aa7ceb35621c0ef2993ce10be39dfd1be1f07301fdbc4cac15::" providerId="AD" clId="Web-{1C716A96-ECDA-1EFA-E026-EF3D76DFEC1A}" dt="2024-05-29T03:19:07.531" v="46"/>
          <ac:spMkLst>
            <pc:docMk/>
            <pc:sldMk cId="1405295200" sldId="267"/>
            <ac:spMk id="85" creationId="{00000000-0000-0000-0000-000000000000}"/>
          </ac:spMkLst>
        </pc:spChg>
        <pc:spChg chg="mod">
          <ac:chgData name="Guest User" userId="S::urn:spo:anon#ed824acb5c9554aa7ceb35621c0ef2993ce10be39dfd1be1f07301fdbc4cac15::" providerId="AD" clId="Web-{1C716A96-ECDA-1EFA-E026-EF3D76DFEC1A}" dt="2024-05-29T03:19:07.531" v="47"/>
          <ac:spMkLst>
            <pc:docMk/>
            <pc:sldMk cId="1405295200" sldId="267"/>
            <ac:spMk id="86" creationId="{00000000-0000-0000-0000-000000000000}"/>
          </ac:spMkLst>
        </pc:spChg>
        <pc:spChg chg="mod">
          <ac:chgData name="Guest User" userId="S::urn:spo:anon#ed824acb5c9554aa7ceb35621c0ef2993ce10be39dfd1be1f07301fdbc4cac15::" providerId="AD" clId="Web-{1C716A96-ECDA-1EFA-E026-EF3D76DFEC1A}" dt="2024-05-29T03:19:07.625" v="48"/>
          <ac:spMkLst>
            <pc:docMk/>
            <pc:sldMk cId="1405295200" sldId="267"/>
            <ac:spMk id="87" creationId="{00000000-0000-0000-0000-000000000000}"/>
          </ac:spMkLst>
        </pc:spChg>
      </pc:sldChg>
      <pc:sldChg chg="modSp">
        <pc:chgData name="Guest User" userId="S::urn:spo:anon#ed824acb5c9554aa7ceb35621c0ef2993ce10be39dfd1be1f07301fdbc4cac15::" providerId="AD" clId="Web-{1C716A96-ECDA-1EFA-E026-EF3D76DFEC1A}" dt="2024-05-29T03:17:38.873" v="15"/>
        <pc:sldMkLst>
          <pc:docMk/>
          <pc:sldMk cId="1963604726" sldId="268"/>
        </pc:sldMkLst>
        <pc:spChg chg="mod">
          <ac:chgData name="Guest User" userId="S::urn:spo:anon#ed824acb5c9554aa7ceb35621c0ef2993ce10be39dfd1be1f07301fdbc4cac15::" providerId="AD" clId="Web-{1C716A96-ECDA-1EFA-E026-EF3D76DFEC1A}" dt="2024-05-29T03:17:38.763" v="6"/>
          <ac:spMkLst>
            <pc:docMk/>
            <pc:sldMk cId="1963604726" sldId="268"/>
            <ac:spMk id="2" creationId="{62AB002D-9D2F-5A01-2D32-B42305FEAA42}"/>
          </ac:spMkLst>
        </pc:spChg>
        <pc:spChg chg="mod">
          <ac:chgData name="Guest User" userId="S::urn:spo:anon#ed824acb5c9554aa7ceb35621c0ef2993ce10be39dfd1be1f07301fdbc4cac15::" providerId="AD" clId="Web-{1C716A96-ECDA-1EFA-E026-EF3D76DFEC1A}" dt="2024-05-29T03:17:38.763" v="7"/>
          <ac:spMkLst>
            <pc:docMk/>
            <pc:sldMk cId="1963604726" sldId="268"/>
            <ac:spMk id="3" creationId="{3D3924BA-6D36-C391-82B5-1BC22A27A98E}"/>
          </ac:spMkLst>
        </pc:spChg>
        <pc:spChg chg="mod">
          <ac:chgData name="Guest User" userId="S::urn:spo:anon#ed824acb5c9554aa7ceb35621c0ef2993ce10be39dfd1be1f07301fdbc4cac15::" providerId="AD" clId="Web-{1C716A96-ECDA-1EFA-E026-EF3D76DFEC1A}" dt="2024-05-29T03:17:38.763" v="8"/>
          <ac:spMkLst>
            <pc:docMk/>
            <pc:sldMk cId="1963604726" sldId="268"/>
            <ac:spMk id="4" creationId="{9053F9DE-7061-8777-4F53-0A54F03DDACC}"/>
          </ac:spMkLst>
        </pc:spChg>
        <pc:spChg chg="mod">
          <ac:chgData name="Guest User" userId="S::urn:spo:anon#ed824acb5c9554aa7ceb35621c0ef2993ce10be39dfd1be1f07301fdbc4cac15::" providerId="AD" clId="Web-{1C716A96-ECDA-1EFA-E026-EF3D76DFEC1A}" dt="2024-05-29T03:17:38.873" v="15"/>
          <ac:spMkLst>
            <pc:docMk/>
            <pc:sldMk cId="1963604726" sldId="268"/>
            <ac:spMk id="5" creationId="{A8B3C5EF-90D3-2AC2-1CFA-1352C06A279B}"/>
          </ac:spMkLst>
        </pc:spChg>
        <pc:spChg chg="mod">
          <ac:chgData name="Guest User" userId="S::urn:spo:anon#ed824acb5c9554aa7ceb35621c0ef2993ce10be39dfd1be1f07301fdbc4cac15::" providerId="AD" clId="Web-{1C716A96-ECDA-1EFA-E026-EF3D76DFEC1A}" dt="2024-05-29T03:17:38.763" v="5"/>
          <ac:spMkLst>
            <pc:docMk/>
            <pc:sldMk cId="1963604726" sldId="268"/>
            <ac:spMk id="12" creationId="{33E4B3FE-BC7A-913D-6A98-2B023DBEE640}"/>
          </ac:spMkLst>
        </pc:spChg>
        <pc:spChg chg="mod">
          <ac:chgData name="Guest User" userId="S::urn:spo:anon#ed824acb5c9554aa7ceb35621c0ef2993ce10be39dfd1be1f07301fdbc4cac15::" providerId="AD" clId="Web-{1C716A96-ECDA-1EFA-E026-EF3D76DFEC1A}" dt="2024-05-29T03:17:38.779" v="9"/>
          <ac:spMkLst>
            <pc:docMk/>
            <pc:sldMk cId="1963604726" sldId="268"/>
            <ac:spMk id="13" creationId="{2C31F89F-DEBF-49A1-FA21-2E8ACCE83670}"/>
          </ac:spMkLst>
        </pc:spChg>
        <pc:spChg chg="mod">
          <ac:chgData name="Guest User" userId="S::urn:spo:anon#ed824acb5c9554aa7ceb35621c0ef2993ce10be39dfd1be1f07301fdbc4cac15::" providerId="AD" clId="Web-{1C716A96-ECDA-1EFA-E026-EF3D76DFEC1A}" dt="2024-05-29T03:17:38.779" v="10"/>
          <ac:spMkLst>
            <pc:docMk/>
            <pc:sldMk cId="1963604726" sldId="268"/>
            <ac:spMk id="14" creationId="{380AA870-24B5-14D0-41C3-B88AC697F44D}"/>
          </ac:spMkLst>
        </pc:spChg>
        <pc:spChg chg="mod">
          <ac:chgData name="Guest User" userId="S::urn:spo:anon#ed824acb5c9554aa7ceb35621c0ef2993ce10be39dfd1be1f07301fdbc4cac15::" providerId="AD" clId="Web-{1C716A96-ECDA-1EFA-E026-EF3D76DFEC1A}" dt="2024-05-29T03:17:38.779" v="11"/>
          <ac:spMkLst>
            <pc:docMk/>
            <pc:sldMk cId="1963604726" sldId="268"/>
            <ac:spMk id="15" creationId="{818A697B-7023-A52D-B9E5-CD2D52D7A35A}"/>
          </ac:spMkLst>
        </pc:spChg>
        <pc:spChg chg="mod">
          <ac:chgData name="Guest User" userId="S::urn:spo:anon#ed824acb5c9554aa7ceb35621c0ef2993ce10be39dfd1be1f07301fdbc4cac15::" providerId="AD" clId="Web-{1C716A96-ECDA-1EFA-E026-EF3D76DFEC1A}" dt="2024-05-29T03:17:38.779" v="12"/>
          <ac:spMkLst>
            <pc:docMk/>
            <pc:sldMk cId="1963604726" sldId="268"/>
            <ac:spMk id="16" creationId="{F90B543F-C68F-CCB7-04A7-32A4661BA11D}"/>
          </ac:spMkLst>
        </pc:spChg>
        <pc:spChg chg="mod">
          <ac:chgData name="Guest User" userId="S::urn:spo:anon#ed824acb5c9554aa7ceb35621c0ef2993ce10be39dfd1be1f07301fdbc4cac15::" providerId="AD" clId="Web-{1C716A96-ECDA-1EFA-E026-EF3D76DFEC1A}" dt="2024-05-29T03:17:38.779" v="13"/>
          <ac:spMkLst>
            <pc:docMk/>
            <pc:sldMk cId="1963604726" sldId="268"/>
            <ac:spMk id="18" creationId="{59237313-9AAD-6FB8-C7E4-94A2197C8379}"/>
          </ac:spMkLst>
        </pc:spChg>
        <pc:spChg chg="mod">
          <ac:chgData name="Guest User" userId="S::urn:spo:anon#ed824acb5c9554aa7ceb35621c0ef2993ce10be39dfd1be1f07301fdbc4cac15::" providerId="AD" clId="Web-{1C716A96-ECDA-1EFA-E026-EF3D76DFEC1A}" dt="2024-05-29T03:17:38.779" v="14"/>
          <ac:spMkLst>
            <pc:docMk/>
            <pc:sldMk cId="1963604726" sldId="268"/>
            <ac:spMk id="19" creationId="{1E033F78-19F1-CA32-4C48-DB30D78A6B85}"/>
          </ac:spMkLst>
        </pc:spChg>
      </pc:sldChg>
      <pc:sldChg chg="modSp">
        <pc:chgData name="Guest User" userId="S::urn:spo:anon#ed824acb5c9554aa7ceb35621c0ef2993ce10be39dfd1be1f07301fdbc4cac15::" providerId="AD" clId="Web-{1C716A96-ECDA-1EFA-E026-EF3D76DFEC1A}" dt="2024-05-29T03:19:17.203" v="95"/>
        <pc:sldMkLst>
          <pc:docMk/>
          <pc:sldMk cId="3530922144" sldId="269"/>
        </pc:sldMkLst>
        <pc:spChg chg="mod">
          <ac:chgData name="Guest User" userId="S::urn:spo:anon#ed824acb5c9554aa7ceb35621c0ef2993ce10be39dfd1be1f07301fdbc4cac15::" providerId="AD" clId="Web-{1C716A96-ECDA-1EFA-E026-EF3D76DFEC1A}" dt="2024-05-29T03:19:16.688" v="51"/>
          <ac:spMkLst>
            <pc:docMk/>
            <pc:sldMk cId="3530922144" sldId="269"/>
            <ac:spMk id="2" creationId="{726982AF-1B33-123F-A130-74649A24B06D}"/>
          </ac:spMkLst>
        </pc:spChg>
        <pc:spChg chg="mod">
          <ac:chgData name="Guest User" userId="S::urn:spo:anon#ed824acb5c9554aa7ceb35621c0ef2993ce10be39dfd1be1f07301fdbc4cac15::" providerId="AD" clId="Web-{1C716A96-ECDA-1EFA-E026-EF3D76DFEC1A}" dt="2024-05-29T03:19:16.688" v="49"/>
          <ac:spMkLst>
            <pc:docMk/>
            <pc:sldMk cId="3530922144" sldId="269"/>
            <ac:spMk id="3" creationId="{3D3924BA-6D36-C391-82B5-1BC22A27A98E}"/>
          </ac:spMkLst>
        </pc:spChg>
        <pc:spChg chg="mod">
          <ac:chgData name="Guest User" userId="S::urn:spo:anon#ed824acb5c9554aa7ceb35621c0ef2993ce10be39dfd1be1f07301fdbc4cac15::" providerId="AD" clId="Web-{1C716A96-ECDA-1EFA-E026-EF3D76DFEC1A}" dt="2024-05-29T03:19:16.688" v="50"/>
          <ac:spMkLst>
            <pc:docMk/>
            <pc:sldMk cId="3530922144" sldId="269"/>
            <ac:spMk id="4" creationId="{9053F9DE-7061-8777-4F53-0A54F03DDACC}"/>
          </ac:spMkLst>
        </pc:spChg>
        <pc:spChg chg="mod">
          <ac:chgData name="Guest User" userId="S::urn:spo:anon#ed824acb5c9554aa7ceb35621c0ef2993ce10be39dfd1be1f07301fdbc4cac15::" providerId="AD" clId="Web-{1C716A96-ECDA-1EFA-E026-EF3D76DFEC1A}" dt="2024-05-29T03:19:16.688" v="52"/>
          <ac:spMkLst>
            <pc:docMk/>
            <pc:sldMk cId="3530922144" sldId="269"/>
            <ac:spMk id="9" creationId="{00000000-0000-0000-0000-000000000000}"/>
          </ac:spMkLst>
        </pc:spChg>
        <pc:spChg chg="mod">
          <ac:chgData name="Guest User" userId="S::urn:spo:anon#ed824acb5c9554aa7ceb35621c0ef2993ce10be39dfd1be1f07301fdbc4cac15::" providerId="AD" clId="Web-{1C716A96-ECDA-1EFA-E026-EF3D76DFEC1A}" dt="2024-05-29T03:19:16.688" v="53"/>
          <ac:spMkLst>
            <pc:docMk/>
            <pc:sldMk cId="3530922144" sldId="269"/>
            <ac:spMk id="14" creationId="{00000000-0000-0000-0000-000000000000}"/>
          </ac:spMkLst>
        </pc:spChg>
        <pc:spChg chg="mod">
          <ac:chgData name="Guest User" userId="S::urn:spo:anon#ed824acb5c9554aa7ceb35621c0ef2993ce10be39dfd1be1f07301fdbc4cac15::" providerId="AD" clId="Web-{1C716A96-ECDA-1EFA-E026-EF3D76DFEC1A}" dt="2024-05-29T03:19:16.688" v="54"/>
          <ac:spMkLst>
            <pc:docMk/>
            <pc:sldMk cId="3530922144" sldId="269"/>
            <ac:spMk id="16" creationId="{00000000-0000-0000-0000-000000000000}"/>
          </ac:spMkLst>
        </pc:spChg>
        <pc:spChg chg="mod">
          <ac:chgData name="Guest User" userId="S::urn:spo:anon#ed824acb5c9554aa7ceb35621c0ef2993ce10be39dfd1be1f07301fdbc4cac15::" providerId="AD" clId="Web-{1C716A96-ECDA-1EFA-E026-EF3D76DFEC1A}" dt="2024-05-29T03:19:16.688" v="55"/>
          <ac:spMkLst>
            <pc:docMk/>
            <pc:sldMk cId="3530922144" sldId="269"/>
            <ac:spMk id="20" creationId="{00000000-0000-0000-0000-000000000000}"/>
          </ac:spMkLst>
        </pc:spChg>
        <pc:spChg chg="mod">
          <ac:chgData name="Guest User" userId="S::urn:spo:anon#ed824acb5c9554aa7ceb35621c0ef2993ce10be39dfd1be1f07301fdbc4cac15::" providerId="AD" clId="Web-{1C716A96-ECDA-1EFA-E026-EF3D76DFEC1A}" dt="2024-05-29T03:19:16.688" v="56"/>
          <ac:spMkLst>
            <pc:docMk/>
            <pc:sldMk cId="3530922144" sldId="269"/>
            <ac:spMk id="22" creationId="{00000000-0000-0000-0000-000000000000}"/>
          </ac:spMkLst>
        </pc:spChg>
        <pc:spChg chg="mod">
          <ac:chgData name="Guest User" userId="S::urn:spo:anon#ed824acb5c9554aa7ceb35621c0ef2993ce10be39dfd1be1f07301fdbc4cac15::" providerId="AD" clId="Web-{1C716A96-ECDA-1EFA-E026-EF3D76DFEC1A}" dt="2024-05-29T03:19:16.688" v="57"/>
          <ac:spMkLst>
            <pc:docMk/>
            <pc:sldMk cId="3530922144" sldId="269"/>
            <ac:spMk id="23" creationId="{00000000-0000-0000-0000-000000000000}"/>
          </ac:spMkLst>
        </pc:spChg>
        <pc:spChg chg="mod">
          <ac:chgData name="Guest User" userId="S::urn:spo:anon#ed824acb5c9554aa7ceb35621c0ef2993ce10be39dfd1be1f07301fdbc4cac15::" providerId="AD" clId="Web-{1C716A96-ECDA-1EFA-E026-EF3D76DFEC1A}" dt="2024-05-29T03:19:16.688" v="58"/>
          <ac:spMkLst>
            <pc:docMk/>
            <pc:sldMk cId="3530922144" sldId="269"/>
            <ac:spMk id="24" creationId="{00000000-0000-0000-0000-000000000000}"/>
          </ac:spMkLst>
        </pc:spChg>
        <pc:spChg chg="mod">
          <ac:chgData name="Guest User" userId="S::urn:spo:anon#ed824acb5c9554aa7ceb35621c0ef2993ce10be39dfd1be1f07301fdbc4cac15::" providerId="AD" clId="Web-{1C716A96-ECDA-1EFA-E026-EF3D76DFEC1A}" dt="2024-05-29T03:19:16.688" v="59"/>
          <ac:spMkLst>
            <pc:docMk/>
            <pc:sldMk cId="3530922144" sldId="269"/>
            <ac:spMk id="26" creationId="{00000000-0000-0000-0000-000000000000}"/>
          </ac:spMkLst>
        </pc:spChg>
        <pc:spChg chg="mod">
          <ac:chgData name="Guest User" userId="S::urn:spo:anon#ed824acb5c9554aa7ceb35621c0ef2993ce10be39dfd1be1f07301fdbc4cac15::" providerId="AD" clId="Web-{1C716A96-ECDA-1EFA-E026-EF3D76DFEC1A}" dt="2024-05-29T03:19:16.688" v="60"/>
          <ac:spMkLst>
            <pc:docMk/>
            <pc:sldMk cId="3530922144" sldId="269"/>
            <ac:spMk id="27" creationId="{00000000-0000-0000-0000-000000000000}"/>
          </ac:spMkLst>
        </pc:spChg>
        <pc:spChg chg="mod">
          <ac:chgData name="Guest User" userId="S::urn:spo:anon#ed824acb5c9554aa7ceb35621c0ef2993ce10be39dfd1be1f07301fdbc4cac15::" providerId="AD" clId="Web-{1C716A96-ECDA-1EFA-E026-EF3D76DFEC1A}" dt="2024-05-29T03:19:16.688" v="61"/>
          <ac:spMkLst>
            <pc:docMk/>
            <pc:sldMk cId="3530922144" sldId="269"/>
            <ac:spMk id="28" creationId="{00000000-0000-0000-0000-000000000000}"/>
          </ac:spMkLst>
        </pc:spChg>
        <pc:spChg chg="mod">
          <ac:chgData name="Guest User" userId="S::urn:spo:anon#ed824acb5c9554aa7ceb35621c0ef2993ce10be39dfd1be1f07301fdbc4cac15::" providerId="AD" clId="Web-{1C716A96-ECDA-1EFA-E026-EF3D76DFEC1A}" dt="2024-05-29T03:19:16.688" v="62"/>
          <ac:spMkLst>
            <pc:docMk/>
            <pc:sldMk cId="3530922144" sldId="269"/>
            <ac:spMk id="29" creationId="{00000000-0000-0000-0000-000000000000}"/>
          </ac:spMkLst>
        </pc:spChg>
        <pc:spChg chg="mod">
          <ac:chgData name="Guest User" userId="S::urn:spo:anon#ed824acb5c9554aa7ceb35621c0ef2993ce10be39dfd1be1f07301fdbc4cac15::" providerId="AD" clId="Web-{1C716A96-ECDA-1EFA-E026-EF3D76DFEC1A}" dt="2024-05-29T03:19:16.688" v="63"/>
          <ac:spMkLst>
            <pc:docMk/>
            <pc:sldMk cId="3530922144" sldId="269"/>
            <ac:spMk id="30" creationId="{00000000-0000-0000-0000-000000000000}"/>
          </ac:spMkLst>
        </pc:spChg>
        <pc:spChg chg="mod">
          <ac:chgData name="Guest User" userId="S::urn:spo:anon#ed824acb5c9554aa7ceb35621c0ef2993ce10be39dfd1be1f07301fdbc4cac15::" providerId="AD" clId="Web-{1C716A96-ECDA-1EFA-E026-EF3D76DFEC1A}" dt="2024-05-29T03:19:16.688" v="64"/>
          <ac:spMkLst>
            <pc:docMk/>
            <pc:sldMk cId="3530922144" sldId="269"/>
            <ac:spMk id="31" creationId="{00000000-0000-0000-0000-000000000000}"/>
          </ac:spMkLst>
        </pc:spChg>
        <pc:spChg chg="mod">
          <ac:chgData name="Guest User" userId="S::urn:spo:anon#ed824acb5c9554aa7ceb35621c0ef2993ce10be39dfd1be1f07301fdbc4cac15::" providerId="AD" clId="Web-{1C716A96-ECDA-1EFA-E026-EF3D76DFEC1A}" dt="2024-05-29T03:19:16.688" v="65"/>
          <ac:spMkLst>
            <pc:docMk/>
            <pc:sldMk cId="3530922144" sldId="269"/>
            <ac:spMk id="32" creationId="{00000000-0000-0000-0000-000000000000}"/>
          </ac:spMkLst>
        </pc:spChg>
        <pc:spChg chg="mod">
          <ac:chgData name="Guest User" userId="S::urn:spo:anon#ed824acb5c9554aa7ceb35621c0ef2993ce10be39dfd1be1f07301fdbc4cac15::" providerId="AD" clId="Web-{1C716A96-ECDA-1EFA-E026-EF3D76DFEC1A}" dt="2024-05-29T03:19:16.688" v="66"/>
          <ac:spMkLst>
            <pc:docMk/>
            <pc:sldMk cId="3530922144" sldId="269"/>
            <ac:spMk id="33" creationId="{00000000-0000-0000-0000-000000000000}"/>
          </ac:spMkLst>
        </pc:spChg>
        <pc:spChg chg="mod">
          <ac:chgData name="Guest User" userId="S::urn:spo:anon#ed824acb5c9554aa7ceb35621c0ef2993ce10be39dfd1be1f07301fdbc4cac15::" providerId="AD" clId="Web-{1C716A96-ECDA-1EFA-E026-EF3D76DFEC1A}" dt="2024-05-29T03:19:16.688" v="67"/>
          <ac:spMkLst>
            <pc:docMk/>
            <pc:sldMk cId="3530922144" sldId="269"/>
            <ac:spMk id="34" creationId="{00000000-0000-0000-0000-000000000000}"/>
          </ac:spMkLst>
        </pc:spChg>
        <pc:spChg chg="mod">
          <ac:chgData name="Guest User" userId="S::urn:spo:anon#ed824acb5c9554aa7ceb35621c0ef2993ce10be39dfd1be1f07301fdbc4cac15::" providerId="AD" clId="Web-{1C716A96-ECDA-1EFA-E026-EF3D76DFEC1A}" dt="2024-05-29T03:19:16.688" v="68"/>
          <ac:spMkLst>
            <pc:docMk/>
            <pc:sldMk cId="3530922144" sldId="269"/>
            <ac:spMk id="35" creationId="{00000000-0000-0000-0000-000000000000}"/>
          </ac:spMkLst>
        </pc:spChg>
        <pc:spChg chg="mod">
          <ac:chgData name="Guest User" userId="S::urn:spo:anon#ed824acb5c9554aa7ceb35621c0ef2993ce10be39dfd1be1f07301fdbc4cac15::" providerId="AD" clId="Web-{1C716A96-ECDA-1EFA-E026-EF3D76DFEC1A}" dt="2024-05-29T03:19:16.688" v="69"/>
          <ac:spMkLst>
            <pc:docMk/>
            <pc:sldMk cId="3530922144" sldId="269"/>
            <ac:spMk id="36" creationId="{00000000-0000-0000-0000-000000000000}"/>
          </ac:spMkLst>
        </pc:spChg>
        <pc:spChg chg="mod">
          <ac:chgData name="Guest User" userId="S::urn:spo:anon#ed824acb5c9554aa7ceb35621c0ef2993ce10be39dfd1be1f07301fdbc4cac15::" providerId="AD" clId="Web-{1C716A96-ECDA-1EFA-E026-EF3D76DFEC1A}" dt="2024-05-29T03:19:16.688" v="70"/>
          <ac:spMkLst>
            <pc:docMk/>
            <pc:sldMk cId="3530922144" sldId="269"/>
            <ac:spMk id="37" creationId="{00000000-0000-0000-0000-000000000000}"/>
          </ac:spMkLst>
        </pc:spChg>
        <pc:spChg chg="mod">
          <ac:chgData name="Guest User" userId="S::urn:spo:anon#ed824acb5c9554aa7ceb35621c0ef2993ce10be39dfd1be1f07301fdbc4cac15::" providerId="AD" clId="Web-{1C716A96-ECDA-1EFA-E026-EF3D76DFEC1A}" dt="2024-05-29T03:19:16.688" v="71"/>
          <ac:spMkLst>
            <pc:docMk/>
            <pc:sldMk cId="3530922144" sldId="269"/>
            <ac:spMk id="38" creationId="{00000000-0000-0000-0000-000000000000}"/>
          </ac:spMkLst>
        </pc:spChg>
        <pc:spChg chg="mod">
          <ac:chgData name="Guest User" userId="S::urn:spo:anon#ed824acb5c9554aa7ceb35621c0ef2993ce10be39dfd1be1f07301fdbc4cac15::" providerId="AD" clId="Web-{1C716A96-ECDA-1EFA-E026-EF3D76DFEC1A}" dt="2024-05-29T03:19:16.703" v="72"/>
          <ac:spMkLst>
            <pc:docMk/>
            <pc:sldMk cId="3530922144" sldId="269"/>
            <ac:spMk id="39" creationId="{00000000-0000-0000-0000-000000000000}"/>
          </ac:spMkLst>
        </pc:spChg>
        <pc:spChg chg="mod">
          <ac:chgData name="Guest User" userId="S::urn:spo:anon#ed824acb5c9554aa7ceb35621c0ef2993ce10be39dfd1be1f07301fdbc4cac15::" providerId="AD" clId="Web-{1C716A96-ECDA-1EFA-E026-EF3D76DFEC1A}" dt="2024-05-29T03:19:16.703" v="73"/>
          <ac:spMkLst>
            <pc:docMk/>
            <pc:sldMk cId="3530922144" sldId="269"/>
            <ac:spMk id="40" creationId="{00000000-0000-0000-0000-000000000000}"/>
          </ac:spMkLst>
        </pc:spChg>
        <pc:spChg chg="mod">
          <ac:chgData name="Guest User" userId="S::urn:spo:anon#ed824acb5c9554aa7ceb35621c0ef2993ce10be39dfd1be1f07301fdbc4cac15::" providerId="AD" clId="Web-{1C716A96-ECDA-1EFA-E026-EF3D76DFEC1A}" dt="2024-05-29T03:19:16.703" v="74"/>
          <ac:spMkLst>
            <pc:docMk/>
            <pc:sldMk cId="3530922144" sldId="269"/>
            <ac:spMk id="41" creationId="{00000000-0000-0000-0000-000000000000}"/>
          </ac:spMkLst>
        </pc:spChg>
        <pc:spChg chg="mod">
          <ac:chgData name="Guest User" userId="S::urn:spo:anon#ed824acb5c9554aa7ceb35621c0ef2993ce10be39dfd1be1f07301fdbc4cac15::" providerId="AD" clId="Web-{1C716A96-ECDA-1EFA-E026-EF3D76DFEC1A}" dt="2024-05-29T03:19:16.703" v="75"/>
          <ac:spMkLst>
            <pc:docMk/>
            <pc:sldMk cId="3530922144" sldId="269"/>
            <ac:spMk id="42" creationId="{00000000-0000-0000-0000-000000000000}"/>
          </ac:spMkLst>
        </pc:spChg>
        <pc:spChg chg="mod">
          <ac:chgData name="Guest User" userId="S::urn:spo:anon#ed824acb5c9554aa7ceb35621c0ef2993ce10be39dfd1be1f07301fdbc4cac15::" providerId="AD" clId="Web-{1C716A96-ECDA-1EFA-E026-EF3D76DFEC1A}" dt="2024-05-29T03:19:16.703" v="76"/>
          <ac:spMkLst>
            <pc:docMk/>
            <pc:sldMk cId="3530922144" sldId="269"/>
            <ac:spMk id="43" creationId="{00000000-0000-0000-0000-000000000000}"/>
          </ac:spMkLst>
        </pc:spChg>
        <pc:spChg chg="mod">
          <ac:chgData name="Guest User" userId="S::urn:spo:anon#ed824acb5c9554aa7ceb35621c0ef2993ce10be39dfd1be1f07301fdbc4cac15::" providerId="AD" clId="Web-{1C716A96-ECDA-1EFA-E026-EF3D76DFEC1A}" dt="2024-05-29T03:19:16.703" v="77"/>
          <ac:spMkLst>
            <pc:docMk/>
            <pc:sldMk cId="3530922144" sldId="269"/>
            <ac:spMk id="44" creationId="{00000000-0000-0000-0000-000000000000}"/>
          </ac:spMkLst>
        </pc:spChg>
        <pc:spChg chg="mod">
          <ac:chgData name="Guest User" userId="S::urn:spo:anon#ed824acb5c9554aa7ceb35621c0ef2993ce10be39dfd1be1f07301fdbc4cac15::" providerId="AD" clId="Web-{1C716A96-ECDA-1EFA-E026-EF3D76DFEC1A}" dt="2024-05-29T03:19:16.703" v="79"/>
          <ac:spMkLst>
            <pc:docMk/>
            <pc:sldMk cId="3530922144" sldId="269"/>
            <ac:spMk id="47" creationId="{00000000-0000-0000-0000-000000000000}"/>
          </ac:spMkLst>
        </pc:spChg>
        <pc:spChg chg="mod">
          <ac:chgData name="Guest User" userId="S::urn:spo:anon#ed824acb5c9554aa7ceb35621c0ef2993ce10be39dfd1be1f07301fdbc4cac15::" providerId="AD" clId="Web-{1C716A96-ECDA-1EFA-E026-EF3D76DFEC1A}" dt="2024-05-29T03:19:16.703" v="78"/>
          <ac:spMkLst>
            <pc:docMk/>
            <pc:sldMk cId="3530922144" sldId="269"/>
            <ac:spMk id="48" creationId="{00000000-0000-0000-0000-000000000000}"/>
          </ac:spMkLst>
        </pc:spChg>
        <pc:spChg chg="mod">
          <ac:chgData name="Guest User" userId="S::urn:spo:anon#ed824acb5c9554aa7ceb35621c0ef2993ce10be39dfd1be1f07301fdbc4cac15::" providerId="AD" clId="Web-{1C716A96-ECDA-1EFA-E026-EF3D76DFEC1A}" dt="2024-05-29T03:19:16.703" v="81"/>
          <ac:spMkLst>
            <pc:docMk/>
            <pc:sldMk cId="3530922144" sldId="269"/>
            <ac:spMk id="51" creationId="{00000000-0000-0000-0000-000000000000}"/>
          </ac:spMkLst>
        </pc:spChg>
        <pc:spChg chg="mod">
          <ac:chgData name="Guest User" userId="S::urn:spo:anon#ed824acb5c9554aa7ceb35621c0ef2993ce10be39dfd1be1f07301fdbc4cac15::" providerId="AD" clId="Web-{1C716A96-ECDA-1EFA-E026-EF3D76DFEC1A}" dt="2024-05-29T03:19:16.703" v="80"/>
          <ac:spMkLst>
            <pc:docMk/>
            <pc:sldMk cId="3530922144" sldId="269"/>
            <ac:spMk id="52" creationId="{00000000-0000-0000-0000-000000000000}"/>
          </ac:spMkLst>
        </pc:spChg>
        <pc:spChg chg="mod">
          <ac:chgData name="Guest User" userId="S::urn:spo:anon#ed824acb5c9554aa7ceb35621c0ef2993ce10be39dfd1be1f07301fdbc4cac15::" providerId="AD" clId="Web-{1C716A96-ECDA-1EFA-E026-EF3D76DFEC1A}" dt="2024-05-29T03:19:16.703" v="83"/>
          <ac:spMkLst>
            <pc:docMk/>
            <pc:sldMk cId="3530922144" sldId="269"/>
            <ac:spMk id="55" creationId="{00000000-0000-0000-0000-000000000000}"/>
          </ac:spMkLst>
        </pc:spChg>
        <pc:spChg chg="mod">
          <ac:chgData name="Guest User" userId="S::urn:spo:anon#ed824acb5c9554aa7ceb35621c0ef2993ce10be39dfd1be1f07301fdbc4cac15::" providerId="AD" clId="Web-{1C716A96-ECDA-1EFA-E026-EF3D76DFEC1A}" dt="2024-05-29T03:19:16.703" v="82"/>
          <ac:spMkLst>
            <pc:docMk/>
            <pc:sldMk cId="3530922144" sldId="269"/>
            <ac:spMk id="56" creationId="{00000000-0000-0000-0000-000000000000}"/>
          </ac:spMkLst>
        </pc:spChg>
        <pc:spChg chg="mod">
          <ac:chgData name="Guest User" userId="S::urn:spo:anon#ed824acb5c9554aa7ceb35621c0ef2993ce10be39dfd1be1f07301fdbc4cac15::" providerId="AD" clId="Web-{1C716A96-ECDA-1EFA-E026-EF3D76DFEC1A}" dt="2024-05-29T03:19:16.703" v="85"/>
          <ac:spMkLst>
            <pc:docMk/>
            <pc:sldMk cId="3530922144" sldId="269"/>
            <ac:spMk id="59" creationId="{00000000-0000-0000-0000-000000000000}"/>
          </ac:spMkLst>
        </pc:spChg>
        <pc:spChg chg="mod">
          <ac:chgData name="Guest User" userId="S::urn:spo:anon#ed824acb5c9554aa7ceb35621c0ef2993ce10be39dfd1be1f07301fdbc4cac15::" providerId="AD" clId="Web-{1C716A96-ECDA-1EFA-E026-EF3D76DFEC1A}" dt="2024-05-29T03:19:16.703" v="84"/>
          <ac:spMkLst>
            <pc:docMk/>
            <pc:sldMk cId="3530922144" sldId="269"/>
            <ac:spMk id="60" creationId="{00000000-0000-0000-0000-000000000000}"/>
          </ac:spMkLst>
        </pc:spChg>
        <pc:spChg chg="mod">
          <ac:chgData name="Guest User" userId="S::urn:spo:anon#ed824acb5c9554aa7ceb35621c0ef2993ce10be39dfd1be1f07301fdbc4cac15::" providerId="AD" clId="Web-{1C716A96-ECDA-1EFA-E026-EF3D76DFEC1A}" dt="2024-05-29T03:19:16.703" v="87"/>
          <ac:spMkLst>
            <pc:docMk/>
            <pc:sldMk cId="3530922144" sldId="269"/>
            <ac:spMk id="63" creationId="{00000000-0000-0000-0000-000000000000}"/>
          </ac:spMkLst>
        </pc:spChg>
        <pc:spChg chg="mod">
          <ac:chgData name="Guest User" userId="S::urn:spo:anon#ed824acb5c9554aa7ceb35621c0ef2993ce10be39dfd1be1f07301fdbc4cac15::" providerId="AD" clId="Web-{1C716A96-ECDA-1EFA-E026-EF3D76DFEC1A}" dt="2024-05-29T03:19:16.703" v="86"/>
          <ac:spMkLst>
            <pc:docMk/>
            <pc:sldMk cId="3530922144" sldId="269"/>
            <ac:spMk id="64" creationId="{00000000-0000-0000-0000-000000000000}"/>
          </ac:spMkLst>
        </pc:spChg>
        <pc:spChg chg="mod">
          <ac:chgData name="Guest User" userId="S::urn:spo:anon#ed824acb5c9554aa7ceb35621c0ef2993ce10be39dfd1be1f07301fdbc4cac15::" providerId="AD" clId="Web-{1C716A96-ECDA-1EFA-E026-EF3D76DFEC1A}" dt="2024-05-29T03:19:16.703" v="89"/>
          <ac:spMkLst>
            <pc:docMk/>
            <pc:sldMk cId="3530922144" sldId="269"/>
            <ac:spMk id="67" creationId="{00000000-0000-0000-0000-000000000000}"/>
          </ac:spMkLst>
        </pc:spChg>
        <pc:spChg chg="mod">
          <ac:chgData name="Guest User" userId="S::urn:spo:anon#ed824acb5c9554aa7ceb35621c0ef2993ce10be39dfd1be1f07301fdbc4cac15::" providerId="AD" clId="Web-{1C716A96-ECDA-1EFA-E026-EF3D76DFEC1A}" dt="2024-05-29T03:19:16.703" v="88"/>
          <ac:spMkLst>
            <pc:docMk/>
            <pc:sldMk cId="3530922144" sldId="269"/>
            <ac:spMk id="68" creationId="{00000000-0000-0000-0000-000000000000}"/>
          </ac:spMkLst>
        </pc:spChg>
        <pc:spChg chg="mod">
          <ac:chgData name="Guest User" userId="S::urn:spo:anon#ed824acb5c9554aa7ceb35621c0ef2993ce10be39dfd1be1f07301fdbc4cac15::" providerId="AD" clId="Web-{1C716A96-ECDA-1EFA-E026-EF3D76DFEC1A}" dt="2024-05-29T03:19:16.719" v="91"/>
          <ac:spMkLst>
            <pc:docMk/>
            <pc:sldMk cId="3530922144" sldId="269"/>
            <ac:spMk id="71" creationId="{00000000-0000-0000-0000-000000000000}"/>
          </ac:spMkLst>
        </pc:spChg>
        <pc:spChg chg="mod">
          <ac:chgData name="Guest User" userId="S::urn:spo:anon#ed824acb5c9554aa7ceb35621c0ef2993ce10be39dfd1be1f07301fdbc4cac15::" providerId="AD" clId="Web-{1C716A96-ECDA-1EFA-E026-EF3D76DFEC1A}" dt="2024-05-29T03:19:16.703" v="90"/>
          <ac:spMkLst>
            <pc:docMk/>
            <pc:sldMk cId="3530922144" sldId="269"/>
            <ac:spMk id="72" creationId="{00000000-0000-0000-0000-000000000000}"/>
          </ac:spMkLst>
        </pc:spChg>
        <pc:spChg chg="mod">
          <ac:chgData name="Guest User" userId="S::urn:spo:anon#ed824acb5c9554aa7ceb35621c0ef2993ce10be39dfd1be1f07301fdbc4cac15::" providerId="AD" clId="Web-{1C716A96-ECDA-1EFA-E026-EF3D76DFEC1A}" dt="2024-05-29T03:19:16.719" v="93"/>
          <ac:spMkLst>
            <pc:docMk/>
            <pc:sldMk cId="3530922144" sldId="269"/>
            <ac:spMk id="75" creationId="{00000000-0000-0000-0000-000000000000}"/>
          </ac:spMkLst>
        </pc:spChg>
        <pc:spChg chg="mod">
          <ac:chgData name="Guest User" userId="S::urn:spo:anon#ed824acb5c9554aa7ceb35621c0ef2993ce10be39dfd1be1f07301fdbc4cac15::" providerId="AD" clId="Web-{1C716A96-ECDA-1EFA-E026-EF3D76DFEC1A}" dt="2024-05-29T03:19:16.719" v="92"/>
          <ac:spMkLst>
            <pc:docMk/>
            <pc:sldMk cId="3530922144" sldId="269"/>
            <ac:spMk id="76" creationId="{00000000-0000-0000-0000-000000000000}"/>
          </ac:spMkLst>
        </pc:spChg>
        <pc:spChg chg="mod">
          <ac:chgData name="Guest User" userId="S::urn:spo:anon#ed824acb5c9554aa7ceb35621c0ef2993ce10be39dfd1be1f07301fdbc4cac15::" providerId="AD" clId="Web-{1C716A96-ECDA-1EFA-E026-EF3D76DFEC1A}" dt="2024-05-29T03:19:16.719" v="94"/>
          <ac:spMkLst>
            <pc:docMk/>
            <pc:sldMk cId="3530922144" sldId="269"/>
            <ac:spMk id="78" creationId="{00000000-0000-0000-0000-000000000000}"/>
          </ac:spMkLst>
        </pc:spChg>
        <pc:spChg chg="mod">
          <ac:chgData name="Guest User" userId="S::urn:spo:anon#ed824acb5c9554aa7ceb35621c0ef2993ce10be39dfd1be1f07301fdbc4cac15::" providerId="AD" clId="Web-{1C716A96-ECDA-1EFA-E026-EF3D76DFEC1A}" dt="2024-05-29T03:19:17.203" v="95"/>
          <ac:spMkLst>
            <pc:docMk/>
            <pc:sldMk cId="3530922144" sldId="269"/>
            <ac:spMk id="79" creationId="{00000000-0000-0000-0000-000000000000}"/>
          </ac:spMkLst>
        </pc:spChg>
      </pc:sldChg>
      <pc:sldChg chg="modSp">
        <pc:chgData name="Guest User" userId="S::urn:spo:anon#ed824acb5c9554aa7ceb35621c0ef2993ce10be39dfd1be1f07301fdbc4cac15::" providerId="AD" clId="Web-{1C716A96-ECDA-1EFA-E026-EF3D76DFEC1A}" dt="2024-05-29T03:19:20.641" v="105"/>
        <pc:sldMkLst>
          <pc:docMk/>
          <pc:sldMk cId="2305386519" sldId="270"/>
        </pc:sldMkLst>
        <pc:spChg chg="mod">
          <ac:chgData name="Guest User" userId="S::urn:spo:anon#ed824acb5c9554aa7ceb35621c0ef2993ce10be39dfd1be1f07301fdbc4cac15::" providerId="AD" clId="Web-{1C716A96-ECDA-1EFA-E026-EF3D76DFEC1A}" dt="2024-05-29T03:19:20.563" v="97"/>
          <ac:spMkLst>
            <pc:docMk/>
            <pc:sldMk cId="2305386519" sldId="270"/>
            <ac:spMk id="2" creationId="{62AB002D-9D2F-5A01-2D32-B42305FEAA42}"/>
          </ac:spMkLst>
        </pc:spChg>
        <pc:spChg chg="mod">
          <ac:chgData name="Guest User" userId="S::urn:spo:anon#ed824acb5c9554aa7ceb35621c0ef2993ce10be39dfd1be1f07301fdbc4cac15::" providerId="AD" clId="Web-{1C716A96-ECDA-1EFA-E026-EF3D76DFEC1A}" dt="2024-05-29T03:19:20.563" v="98"/>
          <ac:spMkLst>
            <pc:docMk/>
            <pc:sldMk cId="2305386519" sldId="270"/>
            <ac:spMk id="3" creationId="{3D3924BA-6D36-C391-82B5-1BC22A27A98E}"/>
          </ac:spMkLst>
        </pc:spChg>
        <pc:spChg chg="mod">
          <ac:chgData name="Guest User" userId="S::urn:spo:anon#ed824acb5c9554aa7ceb35621c0ef2993ce10be39dfd1be1f07301fdbc4cac15::" providerId="AD" clId="Web-{1C716A96-ECDA-1EFA-E026-EF3D76DFEC1A}" dt="2024-05-29T03:19:20.563" v="99"/>
          <ac:spMkLst>
            <pc:docMk/>
            <pc:sldMk cId="2305386519" sldId="270"/>
            <ac:spMk id="4" creationId="{9053F9DE-7061-8777-4F53-0A54F03DDACC}"/>
          </ac:spMkLst>
        </pc:spChg>
        <pc:spChg chg="mod">
          <ac:chgData name="Guest User" userId="S::urn:spo:anon#ed824acb5c9554aa7ceb35621c0ef2993ce10be39dfd1be1f07301fdbc4cac15::" providerId="AD" clId="Web-{1C716A96-ECDA-1EFA-E026-EF3D76DFEC1A}" dt="2024-05-29T03:19:20.563" v="96"/>
          <ac:spMkLst>
            <pc:docMk/>
            <pc:sldMk cId="2305386519" sldId="270"/>
            <ac:spMk id="12" creationId="{33E4B3FE-BC7A-913D-6A98-2B023DBEE640}"/>
          </ac:spMkLst>
        </pc:spChg>
        <pc:spChg chg="mod">
          <ac:chgData name="Guest User" userId="S::urn:spo:anon#ed824acb5c9554aa7ceb35621c0ef2993ce10be39dfd1be1f07301fdbc4cac15::" providerId="AD" clId="Web-{1C716A96-ECDA-1EFA-E026-EF3D76DFEC1A}" dt="2024-05-29T03:19:20.563" v="100"/>
          <ac:spMkLst>
            <pc:docMk/>
            <pc:sldMk cId="2305386519" sldId="270"/>
            <ac:spMk id="13" creationId="{2C31F89F-DEBF-49A1-FA21-2E8ACCE83670}"/>
          </ac:spMkLst>
        </pc:spChg>
        <pc:spChg chg="mod">
          <ac:chgData name="Guest User" userId="S::urn:spo:anon#ed824acb5c9554aa7ceb35621c0ef2993ce10be39dfd1be1f07301fdbc4cac15::" providerId="AD" clId="Web-{1C716A96-ECDA-1EFA-E026-EF3D76DFEC1A}" dt="2024-05-29T03:19:20.563" v="101"/>
          <ac:spMkLst>
            <pc:docMk/>
            <pc:sldMk cId="2305386519" sldId="270"/>
            <ac:spMk id="14" creationId="{380AA870-24B5-14D0-41C3-B88AC697F44D}"/>
          </ac:spMkLst>
        </pc:spChg>
        <pc:spChg chg="mod">
          <ac:chgData name="Guest User" userId="S::urn:spo:anon#ed824acb5c9554aa7ceb35621c0ef2993ce10be39dfd1be1f07301fdbc4cac15::" providerId="AD" clId="Web-{1C716A96-ECDA-1EFA-E026-EF3D76DFEC1A}" dt="2024-05-29T03:19:20.563" v="102"/>
          <ac:spMkLst>
            <pc:docMk/>
            <pc:sldMk cId="2305386519" sldId="270"/>
            <ac:spMk id="15" creationId="{818A697B-7023-A52D-B9E5-CD2D52D7A35A}"/>
          </ac:spMkLst>
        </pc:spChg>
        <pc:spChg chg="mod">
          <ac:chgData name="Guest User" userId="S::urn:spo:anon#ed824acb5c9554aa7ceb35621c0ef2993ce10be39dfd1be1f07301fdbc4cac15::" providerId="AD" clId="Web-{1C716A96-ECDA-1EFA-E026-EF3D76DFEC1A}" dt="2024-05-29T03:19:20.563" v="103"/>
          <ac:spMkLst>
            <pc:docMk/>
            <pc:sldMk cId="2305386519" sldId="270"/>
            <ac:spMk id="16" creationId="{F90B543F-C68F-CCB7-04A7-32A4661BA11D}"/>
          </ac:spMkLst>
        </pc:spChg>
        <pc:spChg chg="mod">
          <ac:chgData name="Guest User" userId="S::urn:spo:anon#ed824acb5c9554aa7ceb35621c0ef2993ce10be39dfd1be1f07301fdbc4cac15::" providerId="AD" clId="Web-{1C716A96-ECDA-1EFA-E026-EF3D76DFEC1A}" dt="2024-05-29T03:19:20.563" v="104"/>
          <ac:spMkLst>
            <pc:docMk/>
            <pc:sldMk cId="2305386519" sldId="270"/>
            <ac:spMk id="18" creationId="{59237313-9AAD-6FB8-C7E4-94A2197C8379}"/>
          </ac:spMkLst>
        </pc:spChg>
        <pc:spChg chg="mod">
          <ac:chgData name="Guest User" userId="S::urn:spo:anon#ed824acb5c9554aa7ceb35621c0ef2993ce10be39dfd1be1f07301fdbc4cac15::" providerId="AD" clId="Web-{1C716A96-ECDA-1EFA-E026-EF3D76DFEC1A}" dt="2024-05-29T03:19:20.641" v="105"/>
          <ac:spMkLst>
            <pc:docMk/>
            <pc:sldMk cId="2305386519" sldId="270"/>
            <ac:spMk id="19" creationId="{1E033F78-19F1-CA32-4C48-DB30D78A6B85}"/>
          </ac:spMkLst>
        </pc:spChg>
      </pc:sldChg>
      <pc:sldChg chg="modSp">
        <pc:chgData name="Guest User" userId="S::urn:spo:anon#ed824acb5c9554aa7ceb35621c0ef2993ce10be39dfd1be1f07301fdbc4cac15::" providerId="AD" clId="Web-{1C716A96-ECDA-1EFA-E026-EF3D76DFEC1A}" dt="2024-05-29T03:19:35.548" v="117"/>
        <pc:sldMkLst>
          <pc:docMk/>
          <pc:sldMk cId="3773550986" sldId="272"/>
        </pc:sldMkLst>
        <pc:spChg chg="mod">
          <ac:chgData name="Guest User" userId="S::urn:spo:anon#ed824acb5c9554aa7ceb35621c0ef2993ce10be39dfd1be1f07301fdbc4cac15::" providerId="AD" clId="Web-{1C716A96-ECDA-1EFA-E026-EF3D76DFEC1A}" dt="2024-05-29T03:19:35.501" v="113"/>
          <ac:spMkLst>
            <pc:docMk/>
            <pc:sldMk cId="3773550986" sldId="272"/>
            <ac:spMk id="3" creationId="{3D3924BA-6D36-C391-82B5-1BC22A27A98E}"/>
          </ac:spMkLst>
        </pc:spChg>
        <pc:spChg chg="mod">
          <ac:chgData name="Guest User" userId="S::urn:spo:anon#ed824acb5c9554aa7ceb35621c0ef2993ce10be39dfd1be1f07301fdbc4cac15::" providerId="AD" clId="Web-{1C716A96-ECDA-1EFA-E026-EF3D76DFEC1A}" dt="2024-05-29T03:19:35.501" v="114"/>
          <ac:spMkLst>
            <pc:docMk/>
            <pc:sldMk cId="3773550986" sldId="272"/>
            <ac:spMk id="4" creationId="{9053F9DE-7061-8777-4F53-0A54F03DDACC}"/>
          </ac:spMkLst>
        </pc:spChg>
        <pc:spChg chg="mod">
          <ac:chgData name="Guest User" userId="S::urn:spo:anon#ed824acb5c9554aa7ceb35621c0ef2993ce10be39dfd1be1f07301fdbc4cac15::" providerId="AD" clId="Web-{1C716A96-ECDA-1EFA-E026-EF3D76DFEC1A}" dt="2024-05-29T03:19:35.501" v="115"/>
          <ac:spMkLst>
            <pc:docMk/>
            <pc:sldMk cId="3773550986" sldId="272"/>
            <ac:spMk id="6" creationId="{A40CC9D3-E954-EEDE-FB0C-96EB5C8DF9B1}"/>
          </ac:spMkLst>
        </pc:spChg>
        <pc:spChg chg="mod">
          <ac:chgData name="Guest User" userId="S::urn:spo:anon#ed824acb5c9554aa7ceb35621c0ef2993ce10be39dfd1be1f07301fdbc4cac15::" providerId="AD" clId="Web-{1C716A96-ECDA-1EFA-E026-EF3D76DFEC1A}" dt="2024-05-29T03:19:35.548" v="117"/>
          <ac:spMkLst>
            <pc:docMk/>
            <pc:sldMk cId="3773550986" sldId="272"/>
            <ac:spMk id="8" creationId="{DBCB6B9B-DA22-175B-F82E-92F39801A14B}"/>
          </ac:spMkLst>
        </pc:spChg>
        <pc:spChg chg="mod">
          <ac:chgData name="Guest User" userId="S::urn:spo:anon#ed824acb5c9554aa7ceb35621c0ef2993ce10be39dfd1be1f07301fdbc4cac15::" providerId="AD" clId="Web-{1C716A96-ECDA-1EFA-E026-EF3D76DFEC1A}" dt="2024-05-29T03:19:35.501" v="116"/>
          <ac:spMkLst>
            <pc:docMk/>
            <pc:sldMk cId="3773550986" sldId="272"/>
            <ac:spMk id="10" creationId="{95A06EBD-3DDB-9AF4-BA6B-448FEEAAEDDD}"/>
          </ac:spMkLst>
        </pc:spChg>
      </pc:sldChg>
      <pc:sldChg chg="modSp">
        <pc:chgData name="Guest User" userId="S::urn:spo:anon#ed824acb5c9554aa7ceb35621c0ef2993ce10be39dfd1be1f07301fdbc4cac15::" providerId="AD" clId="Web-{1C716A96-ECDA-1EFA-E026-EF3D76DFEC1A}" dt="2024-05-29T03:19:41.782" v="123"/>
        <pc:sldMkLst>
          <pc:docMk/>
          <pc:sldMk cId="704230754" sldId="273"/>
        </pc:sldMkLst>
        <pc:spChg chg="mod">
          <ac:chgData name="Guest User" userId="S::urn:spo:anon#ed824acb5c9554aa7ceb35621c0ef2993ce10be39dfd1be1f07301fdbc4cac15::" providerId="AD" clId="Web-{1C716A96-ECDA-1EFA-E026-EF3D76DFEC1A}" dt="2024-05-29T03:19:41.720" v="122"/>
          <ac:spMkLst>
            <pc:docMk/>
            <pc:sldMk cId="704230754" sldId="273"/>
            <ac:spMk id="2" creationId="{90C69874-E879-7487-386D-18F7D8C92E54}"/>
          </ac:spMkLst>
        </pc:spChg>
        <pc:spChg chg="mod">
          <ac:chgData name="Guest User" userId="S::urn:spo:anon#ed824acb5c9554aa7ceb35621c0ef2993ce10be39dfd1be1f07301fdbc4cac15::" providerId="AD" clId="Web-{1C716A96-ECDA-1EFA-E026-EF3D76DFEC1A}" dt="2024-05-29T03:19:41.720" v="118"/>
          <ac:spMkLst>
            <pc:docMk/>
            <pc:sldMk cId="704230754" sldId="273"/>
            <ac:spMk id="3" creationId="{3D3924BA-6D36-C391-82B5-1BC22A27A98E}"/>
          </ac:spMkLst>
        </pc:spChg>
        <pc:spChg chg="mod">
          <ac:chgData name="Guest User" userId="S::urn:spo:anon#ed824acb5c9554aa7ceb35621c0ef2993ce10be39dfd1be1f07301fdbc4cac15::" providerId="AD" clId="Web-{1C716A96-ECDA-1EFA-E026-EF3D76DFEC1A}" dt="2024-05-29T03:19:41.720" v="119"/>
          <ac:spMkLst>
            <pc:docMk/>
            <pc:sldMk cId="704230754" sldId="273"/>
            <ac:spMk id="4" creationId="{9053F9DE-7061-8777-4F53-0A54F03DDACC}"/>
          </ac:spMkLst>
        </pc:spChg>
        <pc:spChg chg="mod">
          <ac:chgData name="Guest User" userId="S::urn:spo:anon#ed824acb5c9554aa7ceb35621c0ef2993ce10be39dfd1be1f07301fdbc4cac15::" providerId="AD" clId="Web-{1C716A96-ECDA-1EFA-E026-EF3D76DFEC1A}" dt="2024-05-29T03:19:41.720" v="121"/>
          <ac:spMkLst>
            <pc:docMk/>
            <pc:sldMk cId="704230754" sldId="273"/>
            <ac:spMk id="6" creationId="{A40CC9D3-E954-EEDE-FB0C-96EB5C8DF9B1}"/>
          </ac:spMkLst>
        </pc:spChg>
        <pc:spChg chg="mod">
          <ac:chgData name="Guest User" userId="S::urn:spo:anon#ed824acb5c9554aa7ceb35621c0ef2993ce10be39dfd1be1f07301fdbc4cac15::" providerId="AD" clId="Web-{1C716A96-ECDA-1EFA-E026-EF3D76DFEC1A}" dt="2024-05-29T03:19:41.720" v="120"/>
          <ac:spMkLst>
            <pc:docMk/>
            <pc:sldMk cId="704230754" sldId="273"/>
            <ac:spMk id="8" creationId="{DBCB6B9B-DA22-175B-F82E-92F39801A14B}"/>
          </ac:spMkLst>
        </pc:spChg>
        <pc:spChg chg="mod">
          <ac:chgData name="Guest User" userId="S::urn:spo:anon#ed824acb5c9554aa7ceb35621c0ef2993ce10be39dfd1be1f07301fdbc4cac15::" providerId="AD" clId="Web-{1C716A96-ECDA-1EFA-E026-EF3D76DFEC1A}" dt="2024-05-29T03:19:41.782" v="123"/>
          <ac:spMkLst>
            <pc:docMk/>
            <pc:sldMk cId="704230754" sldId="273"/>
            <ac:spMk id="10" creationId="{95A06EBD-3DDB-9AF4-BA6B-448FEEAAEDDD}"/>
          </ac:spMkLst>
        </pc:spChg>
      </pc:sldChg>
      <pc:sldChg chg="modSp">
        <pc:chgData name="Guest User" userId="S::urn:spo:anon#ed824acb5c9554aa7ceb35621c0ef2993ce10be39dfd1be1f07301fdbc4cac15::" providerId="AD" clId="Web-{1C716A96-ECDA-1EFA-E026-EF3D76DFEC1A}" dt="2024-05-29T03:19:28.688" v="112"/>
        <pc:sldMkLst>
          <pc:docMk/>
          <pc:sldMk cId="1913739614" sldId="274"/>
        </pc:sldMkLst>
        <pc:spChg chg="mod">
          <ac:chgData name="Guest User" userId="S::urn:spo:anon#ed824acb5c9554aa7ceb35621c0ef2993ce10be39dfd1be1f07301fdbc4cac15::" providerId="AD" clId="Web-{1C716A96-ECDA-1EFA-E026-EF3D76DFEC1A}" dt="2024-05-29T03:19:28.594" v="106"/>
          <ac:spMkLst>
            <pc:docMk/>
            <pc:sldMk cId="1913739614" sldId="274"/>
            <ac:spMk id="3" creationId="{3D3924BA-6D36-C391-82B5-1BC22A27A98E}"/>
          </ac:spMkLst>
        </pc:spChg>
        <pc:spChg chg="mod">
          <ac:chgData name="Guest User" userId="S::urn:spo:anon#ed824acb5c9554aa7ceb35621c0ef2993ce10be39dfd1be1f07301fdbc4cac15::" providerId="AD" clId="Web-{1C716A96-ECDA-1EFA-E026-EF3D76DFEC1A}" dt="2024-05-29T03:19:28.594" v="107"/>
          <ac:spMkLst>
            <pc:docMk/>
            <pc:sldMk cId="1913739614" sldId="274"/>
            <ac:spMk id="4" creationId="{9053F9DE-7061-8777-4F53-0A54F03DDACC}"/>
          </ac:spMkLst>
        </pc:spChg>
        <pc:spChg chg="mod">
          <ac:chgData name="Guest User" userId="S::urn:spo:anon#ed824acb5c9554aa7ceb35621c0ef2993ce10be39dfd1be1f07301fdbc4cac15::" providerId="AD" clId="Web-{1C716A96-ECDA-1EFA-E026-EF3D76DFEC1A}" dt="2024-05-29T03:19:28.594" v="108"/>
          <ac:spMkLst>
            <pc:docMk/>
            <pc:sldMk cId="1913739614" sldId="274"/>
            <ac:spMk id="6" creationId="{A40CC9D3-E954-EEDE-FB0C-96EB5C8DF9B1}"/>
          </ac:spMkLst>
        </pc:spChg>
        <pc:spChg chg="mod">
          <ac:chgData name="Guest User" userId="S::urn:spo:anon#ed824acb5c9554aa7ceb35621c0ef2993ce10be39dfd1be1f07301fdbc4cac15::" providerId="AD" clId="Web-{1C716A96-ECDA-1EFA-E026-EF3D76DFEC1A}" dt="2024-05-29T03:19:28.594" v="110"/>
          <ac:spMkLst>
            <pc:docMk/>
            <pc:sldMk cId="1913739614" sldId="274"/>
            <ac:spMk id="8" creationId="{DBCB6B9B-DA22-175B-F82E-92F39801A14B}"/>
          </ac:spMkLst>
        </pc:spChg>
        <pc:spChg chg="mod">
          <ac:chgData name="Guest User" userId="S::urn:spo:anon#ed824acb5c9554aa7ceb35621c0ef2993ce10be39dfd1be1f07301fdbc4cac15::" providerId="AD" clId="Web-{1C716A96-ECDA-1EFA-E026-EF3D76DFEC1A}" dt="2024-05-29T03:19:28.594" v="109"/>
          <ac:spMkLst>
            <pc:docMk/>
            <pc:sldMk cId="1913739614" sldId="274"/>
            <ac:spMk id="10" creationId="{95A06EBD-3DDB-9AF4-BA6B-448FEEAAEDDD}"/>
          </ac:spMkLst>
        </pc:spChg>
        <pc:spChg chg="mod">
          <ac:chgData name="Guest User" userId="S::urn:spo:anon#ed824acb5c9554aa7ceb35621c0ef2993ce10be39dfd1be1f07301fdbc4cac15::" providerId="AD" clId="Web-{1C716A96-ECDA-1EFA-E026-EF3D76DFEC1A}" dt="2024-05-29T03:19:28.610" v="111"/>
          <ac:spMkLst>
            <pc:docMk/>
            <pc:sldMk cId="1913739614" sldId="274"/>
            <ac:spMk id="26" creationId="{C2F3FD13-833C-9CDE-0E3A-094CA87D67E4}"/>
          </ac:spMkLst>
        </pc:spChg>
        <pc:spChg chg="mod">
          <ac:chgData name="Guest User" userId="S::urn:spo:anon#ed824acb5c9554aa7ceb35621c0ef2993ce10be39dfd1be1f07301fdbc4cac15::" providerId="AD" clId="Web-{1C716A96-ECDA-1EFA-E026-EF3D76DFEC1A}" dt="2024-05-29T03:19:28.688" v="112"/>
          <ac:spMkLst>
            <pc:docMk/>
            <pc:sldMk cId="1913739614" sldId="274"/>
            <ac:spMk id="27" creationId="{D3BFA6CF-6392-7623-06E4-0FB2565D019B}"/>
          </ac:spMkLst>
        </pc:spChg>
      </pc:sldChg>
      <pc:sldChg chg="modSp">
        <pc:chgData name="Guest User" userId="S::urn:spo:anon#ed824acb5c9554aa7ceb35621c0ef2993ce10be39dfd1be1f07301fdbc4cac15::" providerId="AD" clId="Web-{1C716A96-ECDA-1EFA-E026-EF3D76DFEC1A}" dt="2024-05-29T03:19:48.954" v="129"/>
        <pc:sldMkLst>
          <pc:docMk/>
          <pc:sldMk cId="570326702" sldId="275"/>
        </pc:sldMkLst>
        <pc:spChg chg="mod">
          <ac:chgData name="Guest User" userId="S::urn:spo:anon#ed824acb5c9554aa7ceb35621c0ef2993ce10be39dfd1be1f07301fdbc4cac15::" providerId="AD" clId="Web-{1C716A96-ECDA-1EFA-E026-EF3D76DFEC1A}" dt="2024-05-29T03:19:48.907" v="128"/>
          <ac:spMkLst>
            <pc:docMk/>
            <pc:sldMk cId="570326702" sldId="275"/>
            <ac:spMk id="2" creationId="{90C69874-E879-7487-386D-18F7D8C92E54}"/>
          </ac:spMkLst>
        </pc:spChg>
        <pc:spChg chg="mod">
          <ac:chgData name="Guest User" userId="S::urn:spo:anon#ed824acb5c9554aa7ceb35621c0ef2993ce10be39dfd1be1f07301fdbc4cac15::" providerId="AD" clId="Web-{1C716A96-ECDA-1EFA-E026-EF3D76DFEC1A}" dt="2024-05-29T03:19:48.892" v="124"/>
          <ac:spMkLst>
            <pc:docMk/>
            <pc:sldMk cId="570326702" sldId="275"/>
            <ac:spMk id="3" creationId="{3D3924BA-6D36-C391-82B5-1BC22A27A98E}"/>
          </ac:spMkLst>
        </pc:spChg>
        <pc:spChg chg="mod">
          <ac:chgData name="Guest User" userId="S::urn:spo:anon#ed824acb5c9554aa7ceb35621c0ef2993ce10be39dfd1be1f07301fdbc4cac15::" providerId="AD" clId="Web-{1C716A96-ECDA-1EFA-E026-EF3D76DFEC1A}" dt="2024-05-29T03:19:48.892" v="125"/>
          <ac:spMkLst>
            <pc:docMk/>
            <pc:sldMk cId="570326702" sldId="275"/>
            <ac:spMk id="4" creationId="{9053F9DE-7061-8777-4F53-0A54F03DDACC}"/>
          </ac:spMkLst>
        </pc:spChg>
        <pc:spChg chg="mod">
          <ac:chgData name="Guest User" userId="S::urn:spo:anon#ed824acb5c9554aa7ceb35621c0ef2993ce10be39dfd1be1f07301fdbc4cac15::" providerId="AD" clId="Web-{1C716A96-ECDA-1EFA-E026-EF3D76DFEC1A}" dt="2024-05-29T03:19:48.907" v="127"/>
          <ac:spMkLst>
            <pc:docMk/>
            <pc:sldMk cId="570326702" sldId="275"/>
            <ac:spMk id="6" creationId="{A40CC9D3-E954-EEDE-FB0C-96EB5C8DF9B1}"/>
          </ac:spMkLst>
        </pc:spChg>
        <pc:spChg chg="mod">
          <ac:chgData name="Guest User" userId="S::urn:spo:anon#ed824acb5c9554aa7ceb35621c0ef2993ce10be39dfd1be1f07301fdbc4cac15::" providerId="AD" clId="Web-{1C716A96-ECDA-1EFA-E026-EF3D76DFEC1A}" dt="2024-05-29T03:19:48.892" v="126"/>
          <ac:spMkLst>
            <pc:docMk/>
            <pc:sldMk cId="570326702" sldId="275"/>
            <ac:spMk id="8" creationId="{DBCB6B9B-DA22-175B-F82E-92F39801A14B}"/>
          </ac:spMkLst>
        </pc:spChg>
        <pc:spChg chg="mod">
          <ac:chgData name="Guest User" userId="S::urn:spo:anon#ed824acb5c9554aa7ceb35621c0ef2993ce10be39dfd1be1f07301fdbc4cac15::" providerId="AD" clId="Web-{1C716A96-ECDA-1EFA-E026-EF3D76DFEC1A}" dt="2024-05-29T03:19:48.954" v="129"/>
          <ac:spMkLst>
            <pc:docMk/>
            <pc:sldMk cId="570326702" sldId="275"/>
            <ac:spMk id="10" creationId="{95A06EBD-3DDB-9AF4-BA6B-448FEEAAEDDD}"/>
          </ac:spMkLst>
        </pc:spChg>
      </pc:sldChg>
      <pc:sldChg chg="modSp">
        <pc:chgData name="Guest User" userId="S::urn:spo:anon#ed824acb5c9554aa7ceb35621c0ef2993ce10be39dfd1be1f07301fdbc4cac15::" providerId="AD" clId="Web-{1C716A96-ECDA-1EFA-E026-EF3D76DFEC1A}" dt="2024-05-29T03:20:24.736" v="141"/>
        <pc:sldMkLst>
          <pc:docMk/>
          <pc:sldMk cId="195049583" sldId="276"/>
        </pc:sldMkLst>
        <pc:spChg chg="mod">
          <ac:chgData name="Guest User" userId="S::urn:spo:anon#ed824acb5c9554aa7ceb35621c0ef2993ce10be39dfd1be1f07301fdbc4cac15::" providerId="AD" clId="Web-{1C716A96-ECDA-1EFA-E026-EF3D76DFEC1A}" dt="2024-05-29T03:20:24.658" v="140"/>
          <ac:spMkLst>
            <pc:docMk/>
            <pc:sldMk cId="195049583" sldId="276"/>
            <ac:spMk id="2" creationId="{90C69874-E879-7487-386D-18F7D8C92E54}"/>
          </ac:spMkLst>
        </pc:spChg>
        <pc:spChg chg="mod">
          <ac:chgData name="Guest User" userId="S::urn:spo:anon#ed824acb5c9554aa7ceb35621c0ef2993ce10be39dfd1be1f07301fdbc4cac15::" providerId="AD" clId="Web-{1C716A96-ECDA-1EFA-E026-EF3D76DFEC1A}" dt="2024-05-29T03:20:24.658" v="136"/>
          <ac:spMkLst>
            <pc:docMk/>
            <pc:sldMk cId="195049583" sldId="276"/>
            <ac:spMk id="3" creationId="{3D3924BA-6D36-C391-82B5-1BC22A27A98E}"/>
          </ac:spMkLst>
        </pc:spChg>
        <pc:spChg chg="mod">
          <ac:chgData name="Guest User" userId="S::urn:spo:anon#ed824acb5c9554aa7ceb35621c0ef2993ce10be39dfd1be1f07301fdbc4cac15::" providerId="AD" clId="Web-{1C716A96-ECDA-1EFA-E026-EF3D76DFEC1A}" dt="2024-05-29T03:20:24.658" v="137"/>
          <ac:spMkLst>
            <pc:docMk/>
            <pc:sldMk cId="195049583" sldId="276"/>
            <ac:spMk id="4" creationId="{9053F9DE-7061-8777-4F53-0A54F03DDACC}"/>
          </ac:spMkLst>
        </pc:spChg>
        <pc:spChg chg="mod">
          <ac:chgData name="Guest User" userId="S::urn:spo:anon#ed824acb5c9554aa7ceb35621c0ef2993ce10be39dfd1be1f07301fdbc4cac15::" providerId="AD" clId="Web-{1C716A96-ECDA-1EFA-E026-EF3D76DFEC1A}" dt="2024-05-29T03:20:24.658" v="139"/>
          <ac:spMkLst>
            <pc:docMk/>
            <pc:sldMk cId="195049583" sldId="276"/>
            <ac:spMk id="6" creationId="{A40CC9D3-E954-EEDE-FB0C-96EB5C8DF9B1}"/>
          </ac:spMkLst>
        </pc:spChg>
        <pc:spChg chg="mod">
          <ac:chgData name="Guest User" userId="S::urn:spo:anon#ed824acb5c9554aa7ceb35621c0ef2993ce10be39dfd1be1f07301fdbc4cac15::" providerId="AD" clId="Web-{1C716A96-ECDA-1EFA-E026-EF3D76DFEC1A}" dt="2024-05-29T03:20:24.658" v="138"/>
          <ac:spMkLst>
            <pc:docMk/>
            <pc:sldMk cId="195049583" sldId="276"/>
            <ac:spMk id="8" creationId="{DBCB6B9B-DA22-175B-F82E-92F39801A14B}"/>
          </ac:spMkLst>
        </pc:spChg>
        <pc:spChg chg="mod">
          <ac:chgData name="Guest User" userId="S::urn:spo:anon#ed824acb5c9554aa7ceb35621c0ef2993ce10be39dfd1be1f07301fdbc4cac15::" providerId="AD" clId="Web-{1C716A96-ECDA-1EFA-E026-EF3D76DFEC1A}" dt="2024-05-29T03:20:24.736" v="141"/>
          <ac:spMkLst>
            <pc:docMk/>
            <pc:sldMk cId="195049583" sldId="276"/>
            <ac:spMk id="10" creationId="{95A06EBD-3DDB-9AF4-BA6B-448FEEAAEDDD}"/>
          </ac:spMkLst>
        </pc:spChg>
      </pc:sldChg>
      <pc:sldChg chg="modSp">
        <pc:chgData name="Guest User" userId="S::urn:spo:anon#ed824acb5c9554aa7ceb35621c0ef2993ce10be39dfd1be1f07301fdbc4cac15::" providerId="AD" clId="Web-{1C716A96-ECDA-1EFA-E026-EF3D76DFEC1A}" dt="2024-05-29T03:20:19.049" v="135"/>
        <pc:sldMkLst>
          <pc:docMk/>
          <pc:sldMk cId="152704958" sldId="277"/>
        </pc:sldMkLst>
        <pc:spChg chg="mod">
          <ac:chgData name="Guest User" userId="S::urn:spo:anon#ed824acb5c9554aa7ceb35621c0ef2993ce10be39dfd1be1f07301fdbc4cac15::" providerId="AD" clId="Web-{1C716A96-ECDA-1EFA-E026-EF3D76DFEC1A}" dt="2024-05-29T03:20:18.971" v="134"/>
          <ac:spMkLst>
            <pc:docMk/>
            <pc:sldMk cId="152704958" sldId="277"/>
            <ac:spMk id="2" creationId="{90C69874-E879-7487-386D-18F7D8C92E54}"/>
          </ac:spMkLst>
        </pc:spChg>
        <pc:spChg chg="mod">
          <ac:chgData name="Guest User" userId="S::urn:spo:anon#ed824acb5c9554aa7ceb35621c0ef2993ce10be39dfd1be1f07301fdbc4cac15::" providerId="AD" clId="Web-{1C716A96-ECDA-1EFA-E026-EF3D76DFEC1A}" dt="2024-05-29T03:20:18.971" v="130"/>
          <ac:spMkLst>
            <pc:docMk/>
            <pc:sldMk cId="152704958" sldId="277"/>
            <ac:spMk id="3" creationId="{3D3924BA-6D36-C391-82B5-1BC22A27A98E}"/>
          </ac:spMkLst>
        </pc:spChg>
        <pc:spChg chg="mod">
          <ac:chgData name="Guest User" userId="S::urn:spo:anon#ed824acb5c9554aa7ceb35621c0ef2993ce10be39dfd1be1f07301fdbc4cac15::" providerId="AD" clId="Web-{1C716A96-ECDA-1EFA-E026-EF3D76DFEC1A}" dt="2024-05-29T03:20:18.971" v="131"/>
          <ac:spMkLst>
            <pc:docMk/>
            <pc:sldMk cId="152704958" sldId="277"/>
            <ac:spMk id="4" creationId="{9053F9DE-7061-8777-4F53-0A54F03DDACC}"/>
          </ac:spMkLst>
        </pc:spChg>
        <pc:spChg chg="mod">
          <ac:chgData name="Guest User" userId="S::urn:spo:anon#ed824acb5c9554aa7ceb35621c0ef2993ce10be39dfd1be1f07301fdbc4cac15::" providerId="AD" clId="Web-{1C716A96-ECDA-1EFA-E026-EF3D76DFEC1A}" dt="2024-05-29T03:20:18.971" v="133"/>
          <ac:spMkLst>
            <pc:docMk/>
            <pc:sldMk cId="152704958" sldId="277"/>
            <ac:spMk id="6" creationId="{A40CC9D3-E954-EEDE-FB0C-96EB5C8DF9B1}"/>
          </ac:spMkLst>
        </pc:spChg>
        <pc:spChg chg="mod">
          <ac:chgData name="Guest User" userId="S::urn:spo:anon#ed824acb5c9554aa7ceb35621c0ef2993ce10be39dfd1be1f07301fdbc4cac15::" providerId="AD" clId="Web-{1C716A96-ECDA-1EFA-E026-EF3D76DFEC1A}" dt="2024-05-29T03:20:18.971" v="132"/>
          <ac:spMkLst>
            <pc:docMk/>
            <pc:sldMk cId="152704958" sldId="277"/>
            <ac:spMk id="8" creationId="{DBCB6B9B-DA22-175B-F82E-92F39801A14B}"/>
          </ac:spMkLst>
        </pc:spChg>
        <pc:spChg chg="mod">
          <ac:chgData name="Guest User" userId="S::urn:spo:anon#ed824acb5c9554aa7ceb35621c0ef2993ce10be39dfd1be1f07301fdbc4cac15::" providerId="AD" clId="Web-{1C716A96-ECDA-1EFA-E026-EF3D76DFEC1A}" dt="2024-05-29T03:20:19.049" v="135"/>
          <ac:spMkLst>
            <pc:docMk/>
            <pc:sldMk cId="152704958" sldId="277"/>
            <ac:spMk id="10" creationId="{95A06EBD-3DDB-9AF4-BA6B-448FEEAAEDDD}"/>
          </ac:spMkLst>
        </pc:spChg>
      </pc:sldChg>
      <pc:sldChg chg="modSp">
        <pc:chgData name="Guest User" userId="S::urn:spo:anon#ed824acb5c9554aa7ceb35621c0ef2993ce10be39dfd1be1f07301fdbc4cac15::" providerId="AD" clId="Web-{1C716A96-ECDA-1EFA-E026-EF3D76DFEC1A}" dt="2024-05-29T03:20:47.987" v="184" actId="1076"/>
        <pc:sldMkLst>
          <pc:docMk/>
          <pc:sldMk cId="1700265700" sldId="278"/>
        </pc:sldMkLst>
        <pc:spChg chg="mod">
          <ac:chgData name="Guest User" userId="S::urn:spo:anon#ed824acb5c9554aa7ceb35621c0ef2993ce10be39dfd1be1f07301fdbc4cac15::" providerId="AD" clId="Web-{1C716A96-ECDA-1EFA-E026-EF3D76DFEC1A}" dt="2024-05-29T03:20:47.925" v="176" actId="1076"/>
          <ac:spMkLst>
            <pc:docMk/>
            <pc:sldMk cId="1700265700" sldId="278"/>
            <ac:spMk id="2" creationId="{62AB002D-9D2F-5A01-2D32-B42305FEAA42}"/>
          </ac:spMkLst>
        </pc:spChg>
        <pc:spChg chg="mod">
          <ac:chgData name="Guest User" userId="S::urn:spo:anon#ed824acb5c9554aa7ceb35621c0ef2993ce10be39dfd1be1f07301fdbc4cac15::" providerId="AD" clId="Web-{1C716A96-ECDA-1EFA-E026-EF3D76DFEC1A}" dt="2024-05-29T03:20:47.925" v="177" actId="1076"/>
          <ac:spMkLst>
            <pc:docMk/>
            <pc:sldMk cId="1700265700" sldId="278"/>
            <ac:spMk id="3" creationId="{3D3924BA-6D36-C391-82B5-1BC22A27A98E}"/>
          </ac:spMkLst>
        </pc:spChg>
        <pc:spChg chg="mod">
          <ac:chgData name="Guest User" userId="S::urn:spo:anon#ed824acb5c9554aa7ceb35621c0ef2993ce10be39dfd1be1f07301fdbc4cac15::" providerId="AD" clId="Web-{1C716A96-ECDA-1EFA-E026-EF3D76DFEC1A}" dt="2024-05-29T03:20:47.940" v="178" actId="1076"/>
          <ac:spMkLst>
            <pc:docMk/>
            <pc:sldMk cId="1700265700" sldId="278"/>
            <ac:spMk id="4" creationId="{9053F9DE-7061-8777-4F53-0A54F03DDACC}"/>
          </ac:spMkLst>
        </pc:spChg>
        <pc:spChg chg="mod">
          <ac:chgData name="Guest User" userId="S::urn:spo:anon#ed824acb5c9554aa7ceb35621c0ef2993ce10be39dfd1be1f07301fdbc4cac15::" providerId="AD" clId="Web-{1C716A96-ECDA-1EFA-E026-EF3D76DFEC1A}" dt="2024-05-29T03:20:47.909" v="175" actId="1076"/>
          <ac:spMkLst>
            <pc:docMk/>
            <pc:sldMk cId="1700265700" sldId="278"/>
            <ac:spMk id="12" creationId="{33E4B3FE-BC7A-913D-6A98-2B023DBEE640}"/>
          </ac:spMkLst>
        </pc:spChg>
        <pc:spChg chg="mod">
          <ac:chgData name="Guest User" userId="S::urn:spo:anon#ed824acb5c9554aa7ceb35621c0ef2993ce10be39dfd1be1f07301fdbc4cac15::" providerId="AD" clId="Web-{1C716A96-ECDA-1EFA-E026-EF3D76DFEC1A}" dt="2024-05-29T03:20:47.940" v="179" actId="1076"/>
          <ac:spMkLst>
            <pc:docMk/>
            <pc:sldMk cId="1700265700" sldId="278"/>
            <ac:spMk id="13" creationId="{2C31F89F-DEBF-49A1-FA21-2E8ACCE83670}"/>
          </ac:spMkLst>
        </pc:spChg>
        <pc:spChg chg="mod">
          <ac:chgData name="Guest User" userId="S::urn:spo:anon#ed824acb5c9554aa7ceb35621c0ef2993ce10be39dfd1be1f07301fdbc4cac15::" providerId="AD" clId="Web-{1C716A96-ECDA-1EFA-E026-EF3D76DFEC1A}" dt="2024-05-29T03:20:47.956" v="180" actId="1076"/>
          <ac:spMkLst>
            <pc:docMk/>
            <pc:sldMk cId="1700265700" sldId="278"/>
            <ac:spMk id="14" creationId="{380AA870-24B5-14D0-41C3-B88AC697F44D}"/>
          </ac:spMkLst>
        </pc:spChg>
        <pc:spChg chg="mod">
          <ac:chgData name="Guest User" userId="S::urn:spo:anon#ed824acb5c9554aa7ceb35621c0ef2993ce10be39dfd1be1f07301fdbc4cac15::" providerId="AD" clId="Web-{1C716A96-ECDA-1EFA-E026-EF3D76DFEC1A}" dt="2024-05-29T03:20:47.956" v="181" actId="1076"/>
          <ac:spMkLst>
            <pc:docMk/>
            <pc:sldMk cId="1700265700" sldId="278"/>
            <ac:spMk id="15" creationId="{818A697B-7023-A52D-B9E5-CD2D52D7A35A}"/>
          </ac:spMkLst>
        </pc:spChg>
        <pc:spChg chg="mod">
          <ac:chgData name="Guest User" userId="S::urn:spo:anon#ed824acb5c9554aa7ceb35621c0ef2993ce10be39dfd1be1f07301fdbc4cac15::" providerId="AD" clId="Web-{1C716A96-ECDA-1EFA-E026-EF3D76DFEC1A}" dt="2024-05-29T03:20:47.971" v="182" actId="1076"/>
          <ac:spMkLst>
            <pc:docMk/>
            <pc:sldMk cId="1700265700" sldId="278"/>
            <ac:spMk id="16" creationId="{F90B543F-C68F-CCB7-04A7-32A4661BA11D}"/>
          </ac:spMkLst>
        </pc:spChg>
        <pc:spChg chg="mod">
          <ac:chgData name="Guest User" userId="S::urn:spo:anon#ed824acb5c9554aa7ceb35621c0ef2993ce10be39dfd1be1f07301fdbc4cac15::" providerId="AD" clId="Web-{1C716A96-ECDA-1EFA-E026-EF3D76DFEC1A}" dt="2024-05-29T03:20:47.971" v="183" actId="1076"/>
          <ac:spMkLst>
            <pc:docMk/>
            <pc:sldMk cId="1700265700" sldId="278"/>
            <ac:spMk id="18" creationId="{59237313-9AAD-6FB8-C7E4-94A2197C8379}"/>
          </ac:spMkLst>
        </pc:spChg>
        <pc:spChg chg="mod">
          <ac:chgData name="Guest User" userId="S::urn:spo:anon#ed824acb5c9554aa7ceb35621c0ef2993ce10be39dfd1be1f07301fdbc4cac15::" providerId="AD" clId="Web-{1C716A96-ECDA-1EFA-E026-EF3D76DFEC1A}" dt="2024-05-29T03:20:47.987" v="184" actId="1076"/>
          <ac:spMkLst>
            <pc:docMk/>
            <pc:sldMk cId="1700265700" sldId="278"/>
            <ac:spMk id="19" creationId="{1E033F78-19F1-CA32-4C48-DB30D78A6B85}"/>
          </ac:spMkLst>
        </pc:spChg>
        <pc:picChg chg="mod">
          <ac:chgData name="Guest User" userId="S::urn:spo:anon#ed824acb5c9554aa7ceb35621c0ef2993ce10be39dfd1be1f07301fdbc4cac15::" providerId="AD" clId="Web-{1C716A96-ECDA-1EFA-E026-EF3D76DFEC1A}" dt="2024-05-29T03:20:47.909" v="174" actId="1076"/>
          <ac:picMkLst>
            <pc:docMk/>
            <pc:sldMk cId="1700265700" sldId="278"/>
            <ac:picMk id="25" creationId="{BD0AB894-5976-B925-AAD8-1C6179378CCA}"/>
          </ac:picMkLst>
        </pc:picChg>
      </pc:sldChg>
      <pc:sldChg chg="modSp">
        <pc:chgData name="Guest User" userId="S::urn:spo:anon#ed824acb5c9554aa7ceb35621c0ef2993ce10be39dfd1be1f07301fdbc4cac15::" providerId="AD" clId="Web-{1C716A96-ECDA-1EFA-E026-EF3D76DFEC1A}" dt="2024-05-29T03:20:57.394" v="214"/>
        <pc:sldMkLst>
          <pc:docMk/>
          <pc:sldMk cId="1851813529" sldId="280"/>
        </pc:sldMkLst>
        <pc:spChg chg="mod">
          <ac:chgData name="Guest User" userId="S::urn:spo:anon#ed824acb5c9554aa7ceb35621c0ef2993ce10be39dfd1be1f07301fdbc4cac15::" providerId="AD" clId="Web-{1C716A96-ECDA-1EFA-E026-EF3D76DFEC1A}" dt="2024-05-29T03:20:57.253" v="203"/>
          <ac:spMkLst>
            <pc:docMk/>
            <pc:sldMk cId="1851813529" sldId="280"/>
            <ac:spMk id="2" creationId="{90C69874-E879-7487-386D-18F7D8C92E54}"/>
          </ac:spMkLst>
        </pc:spChg>
        <pc:spChg chg="mod">
          <ac:chgData name="Guest User" userId="S::urn:spo:anon#ed824acb5c9554aa7ceb35621c0ef2993ce10be39dfd1be1f07301fdbc4cac15::" providerId="AD" clId="Web-{1C716A96-ECDA-1EFA-E026-EF3D76DFEC1A}" dt="2024-05-29T03:20:57.253" v="200"/>
          <ac:spMkLst>
            <pc:docMk/>
            <pc:sldMk cId="1851813529" sldId="280"/>
            <ac:spMk id="3" creationId="{3D3924BA-6D36-C391-82B5-1BC22A27A98E}"/>
          </ac:spMkLst>
        </pc:spChg>
        <pc:spChg chg="mod">
          <ac:chgData name="Guest User" userId="S::urn:spo:anon#ed824acb5c9554aa7ceb35621c0ef2993ce10be39dfd1be1f07301fdbc4cac15::" providerId="AD" clId="Web-{1C716A96-ECDA-1EFA-E026-EF3D76DFEC1A}" dt="2024-05-29T03:20:57.253" v="201"/>
          <ac:spMkLst>
            <pc:docMk/>
            <pc:sldMk cId="1851813529" sldId="280"/>
            <ac:spMk id="4" creationId="{9053F9DE-7061-8777-4F53-0A54F03DDACC}"/>
          </ac:spMkLst>
        </pc:spChg>
        <pc:spChg chg="mod">
          <ac:chgData name="Guest User" userId="S::urn:spo:anon#ed824acb5c9554aa7ceb35621c0ef2993ce10be39dfd1be1f07301fdbc4cac15::" providerId="AD" clId="Web-{1C716A96-ECDA-1EFA-E026-EF3D76DFEC1A}" dt="2024-05-29T03:20:57.253" v="202"/>
          <ac:spMkLst>
            <pc:docMk/>
            <pc:sldMk cId="1851813529" sldId="280"/>
            <ac:spMk id="6" creationId="{A40CC9D3-E954-EEDE-FB0C-96EB5C8DF9B1}"/>
          </ac:spMkLst>
        </pc:spChg>
        <pc:spChg chg="mod">
          <ac:chgData name="Guest User" userId="S::urn:spo:anon#ed824acb5c9554aa7ceb35621c0ef2993ce10be39dfd1be1f07301fdbc4cac15::" providerId="AD" clId="Web-{1C716A96-ECDA-1EFA-E026-EF3D76DFEC1A}" dt="2024-05-29T03:20:57.269" v="206"/>
          <ac:spMkLst>
            <pc:docMk/>
            <pc:sldMk cId="1851813529" sldId="280"/>
            <ac:spMk id="7" creationId="{5433E729-C1BB-600D-1D84-464B8CFFF5AC}"/>
          </ac:spMkLst>
        </pc:spChg>
        <pc:spChg chg="mod">
          <ac:chgData name="Guest User" userId="S::urn:spo:anon#ed824acb5c9554aa7ceb35621c0ef2993ce10be39dfd1be1f07301fdbc4cac15::" providerId="AD" clId="Web-{1C716A96-ECDA-1EFA-E026-EF3D76DFEC1A}" dt="2024-05-29T03:20:57.269" v="207"/>
          <ac:spMkLst>
            <pc:docMk/>
            <pc:sldMk cId="1851813529" sldId="280"/>
            <ac:spMk id="8" creationId="{6E8A8E34-20CF-C74B-6F22-2929C811D553}"/>
          </ac:spMkLst>
        </pc:spChg>
        <pc:spChg chg="mod">
          <ac:chgData name="Guest User" userId="S::urn:spo:anon#ed824acb5c9554aa7ceb35621c0ef2993ce10be39dfd1be1f07301fdbc4cac15::" providerId="AD" clId="Web-{1C716A96-ECDA-1EFA-E026-EF3D76DFEC1A}" dt="2024-05-29T03:20:57.269" v="208"/>
          <ac:spMkLst>
            <pc:docMk/>
            <pc:sldMk cId="1851813529" sldId="280"/>
            <ac:spMk id="9" creationId="{F29D844F-E26E-43F6-3427-1259E214CDF3}"/>
          </ac:spMkLst>
        </pc:spChg>
        <pc:spChg chg="mod">
          <ac:chgData name="Guest User" userId="S::urn:spo:anon#ed824acb5c9554aa7ceb35621c0ef2993ce10be39dfd1be1f07301fdbc4cac15::" providerId="AD" clId="Web-{1C716A96-ECDA-1EFA-E026-EF3D76DFEC1A}" dt="2024-05-29T03:20:57.269" v="204"/>
          <ac:spMkLst>
            <pc:docMk/>
            <pc:sldMk cId="1851813529" sldId="280"/>
            <ac:spMk id="10" creationId="{95A06EBD-3DDB-9AF4-BA6B-448FEEAAEDDD}"/>
          </ac:spMkLst>
        </pc:spChg>
        <pc:spChg chg="mod">
          <ac:chgData name="Guest User" userId="S::urn:spo:anon#ed824acb5c9554aa7ceb35621c0ef2993ce10be39dfd1be1f07301fdbc4cac15::" providerId="AD" clId="Web-{1C716A96-ECDA-1EFA-E026-EF3D76DFEC1A}" dt="2024-05-29T03:20:57.269" v="205"/>
          <ac:spMkLst>
            <pc:docMk/>
            <pc:sldMk cId="1851813529" sldId="280"/>
            <ac:spMk id="11" creationId="{C4701581-9304-814E-4353-DA93E17D3347}"/>
          </ac:spMkLst>
        </pc:spChg>
        <pc:spChg chg="mod">
          <ac:chgData name="Guest User" userId="S::urn:spo:anon#ed824acb5c9554aa7ceb35621c0ef2993ce10be39dfd1be1f07301fdbc4cac15::" providerId="AD" clId="Web-{1C716A96-ECDA-1EFA-E026-EF3D76DFEC1A}" dt="2024-05-29T03:20:57.269" v="209"/>
          <ac:spMkLst>
            <pc:docMk/>
            <pc:sldMk cId="1851813529" sldId="280"/>
            <ac:spMk id="13" creationId="{5A848961-75FD-F926-7CCA-4E2C40922E5B}"/>
          </ac:spMkLst>
        </pc:spChg>
        <pc:spChg chg="mod">
          <ac:chgData name="Guest User" userId="S::urn:spo:anon#ed824acb5c9554aa7ceb35621c0ef2993ce10be39dfd1be1f07301fdbc4cac15::" providerId="AD" clId="Web-{1C716A96-ECDA-1EFA-E026-EF3D76DFEC1A}" dt="2024-05-29T03:20:57.269" v="210"/>
          <ac:spMkLst>
            <pc:docMk/>
            <pc:sldMk cId="1851813529" sldId="280"/>
            <ac:spMk id="14" creationId="{F884760A-2E5D-5BB6-7D0D-5E78165725E7}"/>
          </ac:spMkLst>
        </pc:spChg>
        <pc:spChg chg="mod">
          <ac:chgData name="Guest User" userId="S::urn:spo:anon#ed824acb5c9554aa7ceb35621c0ef2993ce10be39dfd1be1f07301fdbc4cac15::" providerId="AD" clId="Web-{1C716A96-ECDA-1EFA-E026-EF3D76DFEC1A}" dt="2024-05-29T03:20:57.269" v="211"/>
          <ac:spMkLst>
            <pc:docMk/>
            <pc:sldMk cId="1851813529" sldId="280"/>
            <ac:spMk id="15" creationId="{F674B27C-0961-CE89-36EA-410CBBCB3EAA}"/>
          </ac:spMkLst>
        </pc:spChg>
        <pc:spChg chg="mod">
          <ac:chgData name="Guest User" userId="S::urn:spo:anon#ed824acb5c9554aa7ceb35621c0ef2993ce10be39dfd1be1f07301fdbc4cac15::" providerId="AD" clId="Web-{1C716A96-ECDA-1EFA-E026-EF3D76DFEC1A}" dt="2024-05-29T03:20:57.269" v="212"/>
          <ac:spMkLst>
            <pc:docMk/>
            <pc:sldMk cId="1851813529" sldId="280"/>
            <ac:spMk id="17" creationId="{7CCC419F-B3B4-D396-56F3-34D85C1F200C}"/>
          </ac:spMkLst>
        </pc:spChg>
        <pc:spChg chg="mod">
          <ac:chgData name="Guest User" userId="S::urn:spo:anon#ed824acb5c9554aa7ceb35621c0ef2993ce10be39dfd1be1f07301fdbc4cac15::" providerId="AD" clId="Web-{1C716A96-ECDA-1EFA-E026-EF3D76DFEC1A}" dt="2024-05-29T03:20:57.269" v="213"/>
          <ac:spMkLst>
            <pc:docMk/>
            <pc:sldMk cId="1851813529" sldId="280"/>
            <ac:spMk id="18" creationId="{9D56D0A0-152B-0C2F-1FDA-A8960F269DEC}"/>
          </ac:spMkLst>
        </pc:spChg>
        <pc:spChg chg="mod">
          <ac:chgData name="Guest User" userId="S::urn:spo:anon#ed824acb5c9554aa7ceb35621c0ef2993ce10be39dfd1be1f07301fdbc4cac15::" providerId="AD" clId="Web-{1C716A96-ECDA-1EFA-E026-EF3D76DFEC1A}" dt="2024-05-29T03:20:57.394" v="214"/>
          <ac:spMkLst>
            <pc:docMk/>
            <pc:sldMk cId="1851813529" sldId="280"/>
            <ac:spMk id="19" creationId="{24520732-805A-441C-D33A-BBC2ADE4AD41}"/>
          </ac:spMkLst>
        </pc:spChg>
      </pc:sldChg>
      <pc:sldChg chg="modSp">
        <pc:chgData name="Guest User" userId="S::urn:spo:anon#ed824acb5c9554aa7ceb35621c0ef2993ce10be39dfd1be1f07301fdbc4cac15::" providerId="AD" clId="Web-{1C716A96-ECDA-1EFA-E026-EF3D76DFEC1A}" dt="2024-05-29T03:21:03.722" v="219"/>
        <pc:sldMkLst>
          <pc:docMk/>
          <pc:sldMk cId="2048591954" sldId="281"/>
        </pc:sldMkLst>
        <pc:spChg chg="mod">
          <ac:chgData name="Guest User" userId="S::urn:spo:anon#ed824acb5c9554aa7ceb35621c0ef2993ce10be39dfd1be1f07301fdbc4cac15::" providerId="AD" clId="Web-{1C716A96-ECDA-1EFA-E026-EF3D76DFEC1A}" dt="2024-05-29T03:21:03.659" v="215"/>
          <ac:spMkLst>
            <pc:docMk/>
            <pc:sldMk cId="2048591954" sldId="281"/>
            <ac:spMk id="3" creationId="{3D3924BA-6D36-C391-82B5-1BC22A27A98E}"/>
          </ac:spMkLst>
        </pc:spChg>
        <pc:spChg chg="mod">
          <ac:chgData name="Guest User" userId="S::urn:spo:anon#ed824acb5c9554aa7ceb35621c0ef2993ce10be39dfd1be1f07301fdbc4cac15::" providerId="AD" clId="Web-{1C716A96-ECDA-1EFA-E026-EF3D76DFEC1A}" dt="2024-05-29T03:21:03.659" v="216"/>
          <ac:spMkLst>
            <pc:docMk/>
            <pc:sldMk cId="2048591954" sldId="281"/>
            <ac:spMk id="4" creationId="{9053F9DE-7061-8777-4F53-0A54F03DDACC}"/>
          </ac:spMkLst>
        </pc:spChg>
        <pc:spChg chg="mod">
          <ac:chgData name="Guest User" userId="S::urn:spo:anon#ed824acb5c9554aa7ceb35621c0ef2993ce10be39dfd1be1f07301fdbc4cac15::" providerId="AD" clId="Web-{1C716A96-ECDA-1EFA-E026-EF3D76DFEC1A}" dt="2024-05-29T03:21:03.659" v="218"/>
          <ac:spMkLst>
            <pc:docMk/>
            <pc:sldMk cId="2048591954" sldId="281"/>
            <ac:spMk id="6" creationId="{A40CC9D3-E954-EEDE-FB0C-96EB5C8DF9B1}"/>
          </ac:spMkLst>
        </pc:spChg>
        <pc:spChg chg="mod">
          <ac:chgData name="Guest User" userId="S::urn:spo:anon#ed824acb5c9554aa7ceb35621c0ef2993ce10be39dfd1be1f07301fdbc4cac15::" providerId="AD" clId="Web-{1C716A96-ECDA-1EFA-E026-EF3D76DFEC1A}" dt="2024-05-29T03:21:03.722" v="219"/>
          <ac:spMkLst>
            <pc:docMk/>
            <pc:sldMk cId="2048591954" sldId="281"/>
            <ac:spMk id="10" creationId="{95A06EBD-3DDB-9AF4-BA6B-448FEEAAEDDD}"/>
          </ac:spMkLst>
        </pc:spChg>
        <pc:spChg chg="mod">
          <ac:chgData name="Guest User" userId="S::urn:spo:anon#ed824acb5c9554aa7ceb35621c0ef2993ce10be39dfd1be1f07301fdbc4cac15::" providerId="AD" clId="Web-{1C716A96-ECDA-1EFA-E026-EF3D76DFEC1A}" dt="2024-05-29T03:21:03.659" v="217"/>
          <ac:spMkLst>
            <pc:docMk/>
            <pc:sldMk cId="2048591954" sldId="281"/>
            <ac:spMk id="11" creationId="{C4701581-9304-814E-4353-DA93E17D3347}"/>
          </ac:spMkLst>
        </pc:spChg>
      </pc:sldChg>
      <pc:sldChg chg="modSp">
        <pc:chgData name="Guest User" userId="S::urn:spo:anon#ed824acb5c9554aa7ceb35621c0ef2993ce10be39dfd1be1f07301fdbc4cac15::" providerId="AD" clId="Web-{1C716A96-ECDA-1EFA-E026-EF3D76DFEC1A}" dt="2024-05-29T03:22:46.037" v="282"/>
        <pc:sldMkLst>
          <pc:docMk/>
          <pc:sldMk cId="3037143609" sldId="282"/>
        </pc:sldMkLst>
        <pc:spChg chg="mod">
          <ac:chgData name="Guest User" userId="S::urn:spo:anon#ed824acb5c9554aa7ceb35621c0ef2993ce10be39dfd1be1f07301fdbc4cac15::" providerId="AD" clId="Web-{1C716A96-ECDA-1EFA-E026-EF3D76DFEC1A}" dt="2024-05-29T03:22:46.037" v="282"/>
          <ac:spMkLst>
            <pc:docMk/>
            <pc:sldMk cId="3037143609" sldId="282"/>
            <ac:spMk id="2" creationId="{4BEF7BFE-F303-47E0-BD07-6FD1CE39F222}"/>
          </ac:spMkLst>
        </pc:spChg>
        <pc:spChg chg="mod">
          <ac:chgData name="Guest User" userId="S::urn:spo:anon#ed824acb5c9554aa7ceb35621c0ef2993ce10be39dfd1be1f07301fdbc4cac15::" providerId="AD" clId="Web-{1C716A96-ECDA-1EFA-E026-EF3D76DFEC1A}" dt="2024-05-29T03:22:45.943" v="278"/>
          <ac:spMkLst>
            <pc:docMk/>
            <pc:sldMk cId="3037143609" sldId="282"/>
            <ac:spMk id="3" creationId="{3D3924BA-6D36-C391-82B5-1BC22A27A98E}"/>
          </ac:spMkLst>
        </pc:spChg>
        <pc:spChg chg="mod">
          <ac:chgData name="Guest User" userId="S::urn:spo:anon#ed824acb5c9554aa7ceb35621c0ef2993ce10be39dfd1be1f07301fdbc4cac15::" providerId="AD" clId="Web-{1C716A96-ECDA-1EFA-E026-EF3D76DFEC1A}" dt="2024-05-29T03:22:45.943" v="279"/>
          <ac:spMkLst>
            <pc:docMk/>
            <pc:sldMk cId="3037143609" sldId="282"/>
            <ac:spMk id="4" creationId="{9053F9DE-7061-8777-4F53-0A54F03DDACC}"/>
          </ac:spMkLst>
        </pc:spChg>
        <pc:spChg chg="mod">
          <ac:chgData name="Guest User" userId="S::urn:spo:anon#ed824acb5c9554aa7ceb35621c0ef2993ce10be39dfd1be1f07301fdbc4cac15::" providerId="AD" clId="Web-{1C716A96-ECDA-1EFA-E026-EF3D76DFEC1A}" dt="2024-05-29T03:22:45.943" v="280"/>
          <ac:spMkLst>
            <pc:docMk/>
            <pc:sldMk cId="3037143609" sldId="282"/>
            <ac:spMk id="6" creationId="{A40CC9D3-E954-EEDE-FB0C-96EB5C8DF9B1}"/>
          </ac:spMkLst>
        </pc:spChg>
        <pc:spChg chg="mod">
          <ac:chgData name="Guest User" userId="S::urn:spo:anon#ed824acb5c9554aa7ceb35621c0ef2993ce10be39dfd1be1f07301fdbc4cac15::" providerId="AD" clId="Web-{1C716A96-ECDA-1EFA-E026-EF3D76DFEC1A}" dt="2024-05-29T03:22:45.943" v="281"/>
          <ac:spMkLst>
            <pc:docMk/>
            <pc:sldMk cId="3037143609" sldId="282"/>
            <ac:spMk id="12" creationId="{939C1338-7603-48B9-D99E-8CA99688A15F}"/>
          </ac:spMkLst>
        </pc:spChg>
      </pc:sldChg>
      <pc:sldChg chg="modSp">
        <pc:chgData name="Guest User" userId="S::urn:spo:anon#ed824acb5c9554aa7ceb35621c0ef2993ce10be39dfd1be1f07301fdbc4cac15::" providerId="AD" clId="Web-{1C716A96-ECDA-1EFA-E026-EF3D76DFEC1A}" dt="2024-05-29T03:21:43.738" v="250"/>
        <pc:sldMkLst>
          <pc:docMk/>
          <pc:sldMk cId="3828549031" sldId="283"/>
        </pc:sldMkLst>
        <pc:spChg chg="mod">
          <ac:chgData name="Guest User" userId="S::urn:spo:anon#ed824acb5c9554aa7ceb35621c0ef2993ce10be39dfd1be1f07301fdbc4cac15::" providerId="AD" clId="Web-{1C716A96-ECDA-1EFA-E026-EF3D76DFEC1A}" dt="2024-05-29T03:21:43.645" v="242"/>
          <ac:spMkLst>
            <pc:docMk/>
            <pc:sldMk cId="3828549031" sldId="283"/>
            <ac:spMk id="2" creationId="{62AB002D-9D2F-5A01-2D32-B42305FEAA42}"/>
          </ac:spMkLst>
        </pc:spChg>
        <pc:spChg chg="mod">
          <ac:chgData name="Guest User" userId="S::urn:spo:anon#ed824acb5c9554aa7ceb35621c0ef2993ce10be39dfd1be1f07301fdbc4cac15::" providerId="AD" clId="Web-{1C716A96-ECDA-1EFA-E026-EF3D76DFEC1A}" dt="2024-05-29T03:21:43.645" v="243"/>
          <ac:spMkLst>
            <pc:docMk/>
            <pc:sldMk cId="3828549031" sldId="283"/>
            <ac:spMk id="3" creationId="{3D3924BA-6D36-C391-82B5-1BC22A27A98E}"/>
          </ac:spMkLst>
        </pc:spChg>
        <pc:spChg chg="mod">
          <ac:chgData name="Guest User" userId="S::urn:spo:anon#ed824acb5c9554aa7ceb35621c0ef2993ce10be39dfd1be1f07301fdbc4cac15::" providerId="AD" clId="Web-{1C716A96-ECDA-1EFA-E026-EF3D76DFEC1A}" dt="2024-05-29T03:21:43.645" v="244"/>
          <ac:spMkLst>
            <pc:docMk/>
            <pc:sldMk cId="3828549031" sldId="283"/>
            <ac:spMk id="4" creationId="{9053F9DE-7061-8777-4F53-0A54F03DDACC}"/>
          </ac:spMkLst>
        </pc:spChg>
        <pc:spChg chg="mod">
          <ac:chgData name="Guest User" userId="S::urn:spo:anon#ed824acb5c9554aa7ceb35621c0ef2993ce10be39dfd1be1f07301fdbc4cac15::" providerId="AD" clId="Web-{1C716A96-ECDA-1EFA-E026-EF3D76DFEC1A}" dt="2024-05-29T03:21:43.645" v="241"/>
          <ac:spMkLst>
            <pc:docMk/>
            <pc:sldMk cId="3828549031" sldId="283"/>
            <ac:spMk id="12" creationId="{33E4B3FE-BC7A-913D-6A98-2B023DBEE640}"/>
          </ac:spMkLst>
        </pc:spChg>
        <pc:spChg chg="mod">
          <ac:chgData name="Guest User" userId="S::urn:spo:anon#ed824acb5c9554aa7ceb35621c0ef2993ce10be39dfd1be1f07301fdbc4cac15::" providerId="AD" clId="Web-{1C716A96-ECDA-1EFA-E026-EF3D76DFEC1A}" dt="2024-05-29T03:21:43.645" v="245"/>
          <ac:spMkLst>
            <pc:docMk/>
            <pc:sldMk cId="3828549031" sldId="283"/>
            <ac:spMk id="13" creationId="{2C31F89F-DEBF-49A1-FA21-2E8ACCE83670}"/>
          </ac:spMkLst>
        </pc:spChg>
        <pc:spChg chg="mod">
          <ac:chgData name="Guest User" userId="S::urn:spo:anon#ed824acb5c9554aa7ceb35621c0ef2993ce10be39dfd1be1f07301fdbc4cac15::" providerId="AD" clId="Web-{1C716A96-ECDA-1EFA-E026-EF3D76DFEC1A}" dt="2024-05-29T03:21:43.645" v="246"/>
          <ac:spMkLst>
            <pc:docMk/>
            <pc:sldMk cId="3828549031" sldId="283"/>
            <ac:spMk id="14" creationId="{380AA870-24B5-14D0-41C3-B88AC697F44D}"/>
          </ac:spMkLst>
        </pc:spChg>
        <pc:spChg chg="mod">
          <ac:chgData name="Guest User" userId="S::urn:spo:anon#ed824acb5c9554aa7ceb35621c0ef2993ce10be39dfd1be1f07301fdbc4cac15::" providerId="AD" clId="Web-{1C716A96-ECDA-1EFA-E026-EF3D76DFEC1A}" dt="2024-05-29T03:21:43.645" v="247"/>
          <ac:spMkLst>
            <pc:docMk/>
            <pc:sldMk cId="3828549031" sldId="283"/>
            <ac:spMk id="15" creationId="{818A697B-7023-A52D-B9E5-CD2D52D7A35A}"/>
          </ac:spMkLst>
        </pc:spChg>
        <pc:spChg chg="mod">
          <ac:chgData name="Guest User" userId="S::urn:spo:anon#ed824acb5c9554aa7ceb35621c0ef2993ce10be39dfd1be1f07301fdbc4cac15::" providerId="AD" clId="Web-{1C716A96-ECDA-1EFA-E026-EF3D76DFEC1A}" dt="2024-05-29T03:21:43.645" v="248"/>
          <ac:spMkLst>
            <pc:docMk/>
            <pc:sldMk cId="3828549031" sldId="283"/>
            <ac:spMk id="16" creationId="{F90B543F-C68F-CCB7-04A7-32A4661BA11D}"/>
          </ac:spMkLst>
        </pc:spChg>
        <pc:spChg chg="mod">
          <ac:chgData name="Guest User" userId="S::urn:spo:anon#ed824acb5c9554aa7ceb35621c0ef2993ce10be39dfd1be1f07301fdbc4cac15::" providerId="AD" clId="Web-{1C716A96-ECDA-1EFA-E026-EF3D76DFEC1A}" dt="2024-05-29T03:21:43.645" v="249"/>
          <ac:spMkLst>
            <pc:docMk/>
            <pc:sldMk cId="3828549031" sldId="283"/>
            <ac:spMk id="18" creationId="{59237313-9AAD-6FB8-C7E4-94A2197C8379}"/>
          </ac:spMkLst>
        </pc:spChg>
        <pc:spChg chg="mod">
          <ac:chgData name="Guest User" userId="S::urn:spo:anon#ed824acb5c9554aa7ceb35621c0ef2993ce10be39dfd1be1f07301fdbc4cac15::" providerId="AD" clId="Web-{1C716A96-ECDA-1EFA-E026-EF3D76DFEC1A}" dt="2024-05-29T03:21:43.738" v="250"/>
          <ac:spMkLst>
            <pc:docMk/>
            <pc:sldMk cId="3828549031" sldId="283"/>
            <ac:spMk id="19" creationId="{1E033F78-19F1-CA32-4C48-DB30D78A6B85}"/>
          </ac:spMkLst>
        </pc:spChg>
      </pc:sldChg>
      <pc:sldChg chg="modSp">
        <pc:chgData name="Guest User" userId="S::urn:spo:anon#ed824acb5c9554aa7ceb35621c0ef2993ce10be39dfd1be1f07301fdbc4cac15::" providerId="AD" clId="Web-{1C716A96-ECDA-1EFA-E026-EF3D76DFEC1A}" dt="2024-05-29T03:21:52.067" v="259"/>
        <pc:sldMkLst>
          <pc:docMk/>
          <pc:sldMk cId="2763419287" sldId="284"/>
        </pc:sldMkLst>
        <pc:spChg chg="mod">
          <ac:chgData name="Guest User" userId="S::urn:spo:anon#ed824acb5c9554aa7ceb35621c0ef2993ce10be39dfd1be1f07301fdbc4cac15::" providerId="AD" clId="Web-{1C716A96-ECDA-1EFA-E026-EF3D76DFEC1A}" dt="2024-05-29T03:21:51.957" v="251"/>
          <ac:spMkLst>
            <pc:docMk/>
            <pc:sldMk cId="2763419287" sldId="284"/>
            <ac:spMk id="3" creationId="{3D3924BA-6D36-C391-82B5-1BC22A27A98E}"/>
          </ac:spMkLst>
        </pc:spChg>
        <pc:spChg chg="mod">
          <ac:chgData name="Guest User" userId="S::urn:spo:anon#ed824acb5c9554aa7ceb35621c0ef2993ce10be39dfd1be1f07301fdbc4cac15::" providerId="AD" clId="Web-{1C716A96-ECDA-1EFA-E026-EF3D76DFEC1A}" dt="2024-05-29T03:21:51.957" v="252"/>
          <ac:spMkLst>
            <pc:docMk/>
            <pc:sldMk cId="2763419287" sldId="284"/>
            <ac:spMk id="4" creationId="{9053F9DE-7061-8777-4F53-0A54F03DDACC}"/>
          </ac:spMkLst>
        </pc:spChg>
        <pc:spChg chg="mod">
          <ac:chgData name="Guest User" userId="S::urn:spo:anon#ed824acb5c9554aa7ceb35621c0ef2993ce10be39dfd1be1f07301fdbc4cac15::" providerId="AD" clId="Web-{1C716A96-ECDA-1EFA-E026-EF3D76DFEC1A}" dt="2024-05-29T03:21:51.957" v="253"/>
          <ac:spMkLst>
            <pc:docMk/>
            <pc:sldMk cId="2763419287" sldId="284"/>
            <ac:spMk id="5" creationId="{E7C51E38-2CDC-8DF5-DE35-D9FEB098F274}"/>
          </ac:spMkLst>
        </pc:spChg>
        <pc:spChg chg="mod">
          <ac:chgData name="Guest User" userId="S::urn:spo:anon#ed824acb5c9554aa7ceb35621c0ef2993ce10be39dfd1be1f07301fdbc4cac15::" providerId="AD" clId="Web-{1C716A96-ECDA-1EFA-E026-EF3D76DFEC1A}" dt="2024-05-29T03:21:51.973" v="258"/>
          <ac:spMkLst>
            <pc:docMk/>
            <pc:sldMk cId="2763419287" sldId="284"/>
            <ac:spMk id="6" creationId="{A40CC9D3-E954-EEDE-FB0C-96EB5C8DF9B1}"/>
          </ac:spMkLst>
        </pc:spChg>
        <pc:spChg chg="mod">
          <ac:chgData name="Guest User" userId="S::urn:spo:anon#ed824acb5c9554aa7ceb35621c0ef2993ce10be39dfd1be1f07301fdbc4cac15::" providerId="AD" clId="Web-{1C716A96-ECDA-1EFA-E026-EF3D76DFEC1A}" dt="2024-05-29T03:21:51.973" v="256"/>
          <ac:spMkLst>
            <pc:docMk/>
            <pc:sldMk cId="2763419287" sldId="284"/>
            <ac:spMk id="8" creationId="{9A2FFBE1-C937-DE22-F3A3-1DFD22598727}"/>
          </ac:spMkLst>
        </pc:spChg>
        <pc:spChg chg="mod">
          <ac:chgData name="Guest User" userId="S::urn:spo:anon#ed824acb5c9554aa7ceb35621c0ef2993ce10be39dfd1be1f07301fdbc4cac15::" providerId="AD" clId="Web-{1C716A96-ECDA-1EFA-E026-EF3D76DFEC1A}" dt="2024-05-29T03:21:51.973" v="257"/>
          <ac:spMkLst>
            <pc:docMk/>
            <pc:sldMk cId="2763419287" sldId="284"/>
            <ac:spMk id="9" creationId="{04795AAC-0352-22DF-5DE4-D66428FA1BA3}"/>
          </ac:spMkLst>
        </pc:spChg>
        <pc:spChg chg="mod">
          <ac:chgData name="Guest User" userId="S::urn:spo:anon#ed824acb5c9554aa7ceb35621c0ef2993ce10be39dfd1be1f07301fdbc4cac15::" providerId="AD" clId="Web-{1C716A96-ECDA-1EFA-E026-EF3D76DFEC1A}" dt="2024-05-29T03:21:52.067" v="259"/>
          <ac:spMkLst>
            <pc:docMk/>
            <pc:sldMk cId="2763419287" sldId="284"/>
            <ac:spMk id="10" creationId="{95A06EBD-3DDB-9AF4-BA6B-448FEEAAEDDD}"/>
          </ac:spMkLst>
        </pc:spChg>
        <pc:spChg chg="mod">
          <ac:chgData name="Guest User" userId="S::urn:spo:anon#ed824acb5c9554aa7ceb35621c0ef2993ce10be39dfd1be1f07301fdbc4cac15::" providerId="AD" clId="Web-{1C716A96-ECDA-1EFA-E026-EF3D76DFEC1A}" dt="2024-05-29T03:21:51.973" v="255"/>
          <ac:spMkLst>
            <pc:docMk/>
            <pc:sldMk cId="2763419287" sldId="284"/>
            <ac:spMk id="17" creationId="{DAAC5E44-8642-C5AE-055F-A5C371481327}"/>
          </ac:spMkLst>
        </pc:spChg>
        <pc:spChg chg="mod">
          <ac:chgData name="Guest User" userId="S::urn:spo:anon#ed824acb5c9554aa7ceb35621c0ef2993ce10be39dfd1be1f07301fdbc4cac15::" providerId="AD" clId="Web-{1C716A96-ECDA-1EFA-E026-EF3D76DFEC1A}" dt="2024-05-29T03:21:51.957" v="254"/>
          <ac:spMkLst>
            <pc:docMk/>
            <pc:sldMk cId="2763419287" sldId="284"/>
            <ac:spMk id="20" creationId="{183523AD-E4DE-9627-508E-A6AF7721301B}"/>
          </ac:spMkLst>
        </pc:spChg>
      </pc:sldChg>
      <pc:sldChg chg="modSp">
        <pc:chgData name="Guest User" userId="S::urn:spo:anon#ed824acb5c9554aa7ceb35621c0ef2993ce10be39dfd1be1f07301fdbc4cac15::" providerId="AD" clId="Web-{1C716A96-ECDA-1EFA-E026-EF3D76DFEC1A}" dt="2024-05-29T03:22:59.194" v="295"/>
        <pc:sldMkLst>
          <pc:docMk/>
          <pc:sldMk cId="1956355218" sldId="286"/>
        </pc:sldMkLst>
        <pc:spChg chg="mod">
          <ac:chgData name="Guest User" userId="S::urn:spo:anon#ed824acb5c9554aa7ceb35621c0ef2993ce10be39dfd1be1f07301fdbc4cac15::" providerId="AD" clId="Web-{1C716A96-ECDA-1EFA-E026-EF3D76DFEC1A}" dt="2024-05-29T03:22:59.100" v="291"/>
          <ac:spMkLst>
            <pc:docMk/>
            <pc:sldMk cId="1956355218" sldId="286"/>
            <ac:spMk id="2" creationId="{68F24C5C-FAFB-42F5-A92F-941E8913022C}"/>
          </ac:spMkLst>
        </pc:spChg>
        <pc:spChg chg="mod">
          <ac:chgData name="Guest User" userId="S::urn:spo:anon#ed824acb5c9554aa7ceb35621c0ef2993ce10be39dfd1be1f07301fdbc4cac15::" providerId="AD" clId="Web-{1C716A96-ECDA-1EFA-E026-EF3D76DFEC1A}" dt="2024-05-29T03:22:59.100" v="292"/>
          <ac:spMkLst>
            <pc:docMk/>
            <pc:sldMk cId="1956355218" sldId="286"/>
            <ac:spMk id="3" creationId="{3D3924BA-6D36-C391-82B5-1BC22A27A98E}"/>
          </ac:spMkLst>
        </pc:spChg>
        <pc:spChg chg="mod">
          <ac:chgData name="Guest User" userId="S::urn:spo:anon#ed824acb5c9554aa7ceb35621c0ef2993ce10be39dfd1be1f07301fdbc4cac15::" providerId="AD" clId="Web-{1C716A96-ECDA-1EFA-E026-EF3D76DFEC1A}" dt="2024-05-29T03:22:59.100" v="293"/>
          <ac:spMkLst>
            <pc:docMk/>
            <pc:sldMk cId="1956355218" sldId="286"/>
            <ac:spMk id="4" creationId="{9053F9DE-7061-8777-4F53-0A54F03DDACC}"/>
          </ac:spMkLst>
        </pc:spChg>
        <pc:spChg chg="mod">
          <ac:chgData name="Guest User" userId="S::urn:spo:anon#ed824acb5c9554aa7ceb35621c0ef2993ce10be39dfd1be1f07301fdbc4cac15::" providerId="AD" clId="Web-{1C716A96-ECDA-1EFA-E026-EF3D76DFEC1A}" dt="2024-05-29T03:22:59.100" v="294"/>
          <ac:spMkLst>
            <pc:docMk/>
            <pc:sldMk cId="1956355218" sldId="286"/>
            <ac:spMk id="5" creationId="{E7C51E38-2CDC-8DF5-DE35-D9FEB098F274}"/>
          </ac:spMkLst>
        </pc:spChg>
        <pc:spChg chg="mod">
          <ac:chgData name="Guest User" userId="S::urn:spo:anon#ed824acb5c9554aa7ceb35621c0ef2993ce10be39dfd1be1f07301fdbc4cac15::" providerId="AD" clId="Web-{1C716A96-ECDA-1EFA-E026-EF3D76DFEC1A}" dt="2024-05-29T03:22:59.194" v="295"/>
          <ac:spMkLst>
            <pc:docMk/>
            <pc:sldMk cId="1956355218" sldId="286"/>
            <ac:spMk id="6" creationId="{5724E97F-974E-C7D8-C86C-D162E927EA0F}"/>
          </ac:spMkLst>
        </pc:spChg>
      </pc:sldChg>
      <pc:sldChg chg="modSp">
        <pc:chgData name="Guest User" userId="S::urn:spo:anon#ed824acb5c9554aa7ceb35621c0ef2993ce10be39dfd1be1f07301fdbc4cac15::" providerId="AD" clId="Web-{1C716A96-ECDA-1EFA-E026-EF3D76DFEC1A}" dt="2024-05-29T03:22:53.475" v="290"/>
        <pc:sldMkLst>
          <pc:docMk/>
          <pc:sldMk cId="2302224679" sldId="287"/>
        </pc:sldMkLst>
        <pc:spChg chg="mod">
          <ac:chgData name="Guest User" userId="S::urn:spo:anon#ed824acb5c9554aa7ceb35621c0ef2993ce10be39dfd1be1f07301fdbc4cac15::" providerId="AD" clId="Web-{1C716A96-ECDA-1EFA-E026-EF3D76DFEC1A}" dt="2024-05-29T03:22:53.381" v="283"/>
          <ac:spMkLst>
            <pc:docMk/>
            <pc:sldMk cId="2302224679" sldId="287"/>
            <ac:spMk id="3" creationId="{3D3924BA-6D36-C391-82B5-1BC22A27A98E}"/>
          </ac:spMkLst>
        </pc:spChg>
        <pc:spChg chg="mod">
          <ac:chgData name="Guest User" userId="S::urn:spo:anon#ed824acb5c9554aa7ceb35621c0ef2993ce10be39dfd1be1f07301fdbc4cac15::" providerId="AD" clId="Web-{1C716A96-ECDA-1EFA-E026-EF3D76DFEC1A}" dt="2024-05-29T03:22:53.381" v="284"/>
          <ac:spMkLst>
            <pc:docMk/>
            <pc:sldMk cId="2302224679" sldId="287"/>
            <ac:spMk id="4" creationId="{9053F9DE-7061-8777-4F53-0A54F03DDACC}"/>
          </ac:spMkLst>
        </pc:spChg>
        <pc:spChg chg="mod">
          <ac:chgData name="Guest User" userId="S::urn:spo:anon#ed824acb5c9554aa7ceb35621c0ef2993ce10be39dfd1be1f07301fdbc4cac15::" providerId="AD" clId="Web-{1C716A96-ECDA-1EFA-E026-EF3D76DFEC1A}" dt="2024-05-29T03:22:53.397" v="285"/>
          <ac:spMkLst>
            <pc:docMk/>
            <pc:sldMk cId="2302224679" sldId="287"/>
            <ac:spMk id="5" creationId="{E7C51E38-2CDC-8DF5-DE35-D9FEB098F274}"/>
          </ac:spMkLst>
        </pc:spChg>
        <pc:spChg chg="mod">
          <ac:chgData name="Guest User" userId="S::urn:spo:anon#ed824acb5c9554aa7ceb35621c0ef2993ce10be39dfd1be1f07301fdbc4cac15::" providerId="AD" clId="Web-{1C716A96-ECDA-1EFA-E026-EF3D76DFEC1A}" dt="2024-05-29T03:22:53.397" v="286"/>
          <ac:spMkLst>
            <pc:docMk/>
            <pc:sldMk cId="2302224679" sldId="287"/>
            <ac:spMk id="6" creationId="{A40CC9D3-E954-EEDE-FB0C-96EB5C8DF9B1}"/>
          </ac:spMkLst>
        </pc:spChg>
        <pc:spChg chg="mod">
          <ac:chgData name="Guest User" userId="S::urn:spo:anon#ed824acb5c9554aa7ceb35621c0ef2993ce10be39dfd1be1f07301fdbc4cac15::" providerId="AD" clId="Web-{1C716A96-ECDA-1EFA-E026-EF3D76DFEC1A}" dt="2024-05-29T03:22:53.475" v="290"/>
          <ac:spMkLst>
            <pc:docMk/>
            <pc:sldMk cId="2302224679" sldId="287"/>
            <ac:spMk id="10" creationId="{95A06EBD-3DDB-9AF4-BA6B-448FEEAAEDDD}"/>
          </ac:spMkLst>
        </pc:spChg>
        <pc:spChg chg="mod">
          <ac:chgData name="Guest User" userId="S::urn:spo:anon#ed824acb5c9554aa7ceb35621c0ef2993ce10be39dfd1be1f07301fdbc4cac15::" providerId="AD" clId="Web-{1C716A96-ECDA-1EFA-E026-EF3D76DFEC1A}" dt="2024-05-29T03:22:53.397" v="287"/>
          <ac:spMkLst>
            <pc:docMk/>
            <pc:sldMk cId="2302224679" sldId="287"/>
            <ac:spMk id="12" creationId="{E7BBEFCC-C6F0-E492-8056-DE25C6F23BE0}"/>
          </ac:spMkLst>
        </pc:spChg>
        <pc:spChg chg="mod">
          <ac:chgData name="Guest User" userId="S::urn:spo:anon#ed824acb5c9554aa7ceb35621c0ef2993ce10be39dfd1be1f07301fdbc4cac15::" providerId="AD" clId="Web-{1C716A96-ECDA-1EFA-E026-EF3D76DFEC1A}" dt="2024-05-29T03:22:53.397" v="288"/>
          <ac:spMkLst>
            <pc:docMk/>
            <pc:sldMk cId="2302224679" sldId="287"/>
            <ac:spMk id="13" creationId="{4FB86422-346D-C2BB-843D-CA997E9E57EA}"/>
          </ac:spMkLst>
        </pc:spChg>
        <pc:spChg chg="mod">
          <ac:chgData name="Guest User" userId="S::urn:spo:anon#ed824acb5c9554aa7ceb35621c0ef2993ce10be39dfd1be1f07301fdbc4cac15::" providerId="AD" clId="Web-{1C716A96-ECDA-1EFA-E026-EF3D76DFEC1A}" dt="2024-05-29T03:22:53.397" v="289"/>
          <ac:spMkLst>
            <pc:docMk/>
            <pc:sldMk cId="2302224679" sldId="287"/>
            <ac:spMk id="14" creationId="{8741A08F-2DA8-70CB-4A28-E5FF9F05E960}"/>
          </ac:spMkLst>
        </pc:spChg>
      </pc:sldChg>
      <pc:sldChg chg="modSp">
        <pc:chgData name="Guest User" userId="S::urn:spo:anon#ed824acb5c9554aa7ceb35621c0ef2993ce10be39dfd1be1f07301fdbc4cac15::" providerId="AD" clId="Web-{1C716A96-ECDA-1EFA-E026-EF3D76DFEC1A}" dt="2024-05-29T03:23:46.320" v="327"/>
        <pc:sldMkLst>
          <pc:docMk/>
          <pc:sldMk cId="3827464751" sldId="291"/>
        </pc:sldMkLst>
        <pc:spChg chg="mod">
          <ac:chgData name="Guest User" userId="S::urn:spo:anon#ed824acb5c9554aa7ceb35621c0ef2993ce10be39dfd1be1f07301fdbc4cac15::" providerId="AD" clId="Web-{1C716A96-ECDA-1EFA-E026-EF3D76DFEC1A}" dt="2024-05-29T03:23:46.195" v="319"/>
          <ac:spMkLst>
            <pc:docMk/>
            <pc:sldMk cId="3827464751" sldId="291"/>
            <ac:spMk id="2" creationId="{62AB002D-9D2F-5A01-2D32-B42305FEAA42}"/>
          </ac:spMkLst>
        </pc:spChg>
        <pc:spChg chg="mod">
          <ac:chgData name="Guest User" userId="S::urn:spo:anon#ed824acb5c9554aa7ceb35621c0ef2993ce10be39dfd1be1f07301fdbc4cac15::" providerId="AD" clId="Web-{1C716A96-ECDA-1EFA-E026-EF3D76DFEC1A}" dt="2024-05-29T03:23:46.195" v="320"/>
          <ac:spMkLst>
            <pc:docMk/>
            <pc:sldMk cId="3827464751" sldId="291"/>
            <ac:spMk id="3" creationId="{3D3924BA-6D36-C391-82B5-1BC22A27A98E}"/>
          </ac:spMkLst>
        </pc:spChg>
        <pc:spChg chg="mod">
          <ac:chgData name="Guest User" userId="S::urn:spo:anon#ed824acb5c9554aa7ceb35621c0ef2993ce10be39dfd1be1f07301fdbc4cac15::" providerId="AD" clId="Web-{1C716A96-ECDA-1EFA-E026-EF3D76DFEC1A}" dt="2024-05-29T03:23:46.195" v="321"/>
          <ac:spMkLst>
            <pc:docMk/>
            <pc:sldMk cId="3827464751" sldId="291"/>
            <ac:spMk id="4" creationId="{9053F9DE-7061-8777-4F53-0A54F03DDACC}"/>
          </ac:spMkLst>
        </pc:spChg>
        <pc:spChg chg="mod">
          <ac:chgData name="Guest User" userId="S::urn:spo:anon#ed824acb5c9554aa7ceb35621c0ef2993ce10be39dfd1be1f07301fdbc4cac15::" providerId="AD" clId="Web-{1C716A96-ECDA-1EFA-E026-EF3D76DFEC1A}" dt="2024-05-29T03:23:46.195" v="318"/>
          <ac:spMkLst>
            <pc:docMk/>
            <pc:sldMk cId="3827464751" sldId="291"/>
            <ac:spMk id="12" creationId="{33E4B3FE-BC7A-913D-6A98-2B023DBEE640}"/>
          </ac:spMkLst>
        </pc:spChg>
        <pc:spChg chg="mod">
          <ac:chgData name="Guest User" userId="S::urn:spo:anon#ed824acb5c9554aa7ceb35621c0ef2993ce10be39dfd1be1f07301fdbc4cac15::" providerId="AD" clId="Web-{1C716A96-ECDA-1EFA-E026-EF3D76DFEC1A}" dt="2024-05-29T03:23:46.195" v="322"/>
          <ac:spMkLst>
            <pc:docMk/>
            <pc:sldMk cId="3827464751" sldId="291"/>
            <ac:spMk id="13" creationId="{2C31F89F-DEBF-49A1-FA21-2E8ACCE83670}"/>
          </ac:spMkLst>
        </pc:spChg>
        <pc:spChg chg="mod">
          <ac:chgData name="Guest User" userId="S::urn:spo:anon#ed824acb5c9554aa7ceb35621c0ef2993ce10be39dfd1be1f07301fdbc4cac15::" providerId="AD" clId="Web-{1C716A96-ECDA-1EFA-E026-EF3D76DFEC1A}" dt="2024-05-29T03:23:46.195" v="323"/>
          <ac:spMkLst>
            <pc:docMk/>
            <pc:sldMk cId="3827464751" sldId="291"/>
            <ac:spMk id="14" creationId="{380AA870-24B5-14D0-41C3-B88AC697F44D}"/>
          </ac:spMkLst>
        </pc:spChg>
        <pc:spChg chg="mod">
          <ac:chgData name="Guest User" userId="S::urn:spo:anon#ed824acb5c9554aa7ceb35621c0ef2993ce10be39dfd1be1f07301fdbc4cac15::" providerId="AD" clId="Web-{1C716A96-ECDA-1EFA-E026-EF3D76DFEC1A}" dt="2024-05-29T03:23:46.195" v="324"/>
          <ac:spMkLst>
            <pc:docMk/>
            <pc:sldMk cId="3827464751" sldId="291"/>
            <ac:spMk id="15" creationId="{818A697B-7023-A52D-B9E5-CD2D52D7A35A}"/>
          </ac:spMkLst>
        </pc:spChg>
        <pc:spChg chg="mod">
          <ac:chgData name="Guest User" userId="S::urn:spo:anon#ed824acb5c9554aa7ceb35621c0ef2993ce10be39dfd1be1f07301fdbc4cac15::" providerId="AD" clId="Web-{1C716A96-ECDA-1EFA-E026-EF3D76DFEC1A}" dt="2024-05-29T03:23:46.195" v="325"/>
          <ac:spMkLst>
            <pc:docMk/>
            <pc:sldMk cId="3827464751" sldId="291"/>
            <ac:spMk id="16" creationId="{F90B543F-C68F-CCB7-04A7-32A4661BA11D}"/>
          </ac:spMkLst>
        </pc:spChg>
        <pc:spChg chg="mod">
          <ac:chgData name="Guest User" userId="S::urn:spo:anon#ed824acb5c9554aa7ceb35621c0ef2993ce10be39dfd1be1f07301fdbc4cac15::" providerId="AD" clId="Web-{1C716A96-ECDA-1EFA-E026-EF3D76DFEC1A}" dt="2024-05-29T03:23:46.195" v="326"/>
          <ac:spMkLst>
            <pc:docMk/>
            <pc:sldMk cId="3827464751" sldId="291"/>
            <ac:spMk id="18" creationId="{59237313-9AAD-6FB8-C7E4-94A2197C8379}"/>
          </ac:spMkLst>
        </pc:spChg>
        <pc:spChg chg="mod">
          <ac:chgData name="Guest User" userId="S::urn:spo:anon#ed824acb5c9554aa7ceb35621c0ef2993ce10be39dfd1be1f07301fdbc4cac15::" providerId="AD" clId="Web-{1C716A96-ECDA-1EFA-E026-EF3D76DFEC1A}" dt="2024-05-29T03:23:46.320" v="327"/>
          <ac:spMkLst>
            <pc:docMk/>
            <pc:sldMk cId="3827464751" sldId="291"/>
            <ac:spMk id="19" creationId="{1E033F78-19F1-CA32-4C48-DB30D78A6B85}"/>
          </ac:spMkLst>
        </pc:spChg>
      </pc:sldChg>
      <pc:sldChg chg="modSp">
        <pc:chgData name="Guest User" userId="S::urn:spo:anon#ed824acb5c9554aa7ceb35621c0ef2993ce10be39dfd1be1f07301fdbc4cac15::" providerId="AD" clId="Web-{1C716A96-ECDA-1EFA-E026-EF3D76DFEC1A}" dt="2024-05-29T03:23:51.570" v="332"/>
        <pc:sldMkLst>
          <pc:docMk/>
          <pc:sldMk cId="1557305566" sldId="293"/>
        </pc:sldMkLst>
        <pc:spChg chg="mod">
          <ac:chgData name="Guest User" userId="S::urn:spo:anon#ed824acb5c9554aa7ceb35621c0ef2993ce10be39dfd1be1f07301fdbc4cac15::" providerId="AD" clId="Web-{1C716A96-ECDA-1EFA-E026-EF3D76DFEC1A}" dt="2024-05-29T03:23:51.507" v="328"/>
          <ac:spMkLst>
            <pc:docMk/>
            <pc:sldMk cId="1557305566" sldId="293"/>
            <ac:spMk id="3" creationId="{3D3924BA-6D36-C391-82B5-1BC22A27A98E}"/>
          </ac:spMkLst>
        </pc:spChg>
        <pc:spChg chg="mod">
          <ac:chgData name="Guest User" userId="S::urn:spo:anon#ed824acb5c9554aa7ceb35621c0ef2993ce10be39dfd1be1f07301fdbc4cac15::" providerId="AD" clId="Web-{1C716A96-ECDA-1EFA-E026-EF3D76DFEC1A}" dt="2024-05-29T03:23:51.507" v="329"/>
          <ac:spMkLst>
            <pc:docMk/>
            <pc:sldMk cId="1557305566" sldId="293"/>
            <ac:spMk id="4" creationId="{9053F9DE-7061-8777-4F53-0A54F03DDACC}"/>
          </ac:spMkLst>
        </pc:spChg>
        <pc:spChg chg="mod">
          <ac:chgData name="Guest User" userId="S::urn:spo:anon#ed824acb5c9554aa7ceb35621c0ef2993ce10be39dfd1be1f07301fdbc4cac15::" providerId="AD" clId="Web-{1C716A96-ECDA-1EFA-E026-EF3D76DFEC1A}" dt="2024-05-29T03:23:51.507" v="331"/>
          <ac:spMkLst>
            <pc:docMk/>
            <pc:sldMk cId="1557305566" sldId="293"/>
            <ac:spMk id="6" creationId="{A40CC9D3-E954-EEDE-FB0C-96EB5C8DF9B1}"/>
          </ac:spMkLst>
        </pc:spChg>
        <pc:spChg chg="mod">
          <ac:chgData name="Guest User" userId="S::urn:spo:anon#ed824acb5c9554aa7ceb35621c0ef2993ce10be39dfd1be1f07301fdbc4cac15::" providerId="AD" clId="Web-{1C716A96-ECDA-1EFA-E026-EF3D76DFEC1A}" dt="2024-05-29T03:23:51.507" v="330"/>
          <ac:spMkLst>
            <pc:docMk/>
            <pc:sldMk cId="1557305566" sldId="293"/>
            <ac:spMk id="8" creationId="{BCC689F3-575B-ECFA-CFDD-E65467FDEF51}"/>
          </ac:spMkLst>
        </pc:spChg>
        <pc:spChg chg="mod">
          <ac:chgData name="Guest User" userId="S::urn:spo:anon#ed824acb5c9554aa7ceb35621c0ef2993ce10be39dfd1be1f07301fdbc4cac15::" providerId="AD" clId="Web-{1C716A96-ECDA-1EFA-E026-EF3D76DFEC1A}" dt="2024-05-29T03:23:51.570" v="332"/>
          <ac:spMkLst>
            <pc:docMk/>
            <pc:sldMk cId="1557305566" sldId="293"/>
            <ac:spMk id="10" creationId="{95A06EBD-3DDB-9AF4-BA6B-448FEEAAEDDD}"/>
          </ac:spMkLst>
        </pc:spChg>
      </pc:sldChg>
      <pc:sldChg chg="modSp">
        <pc:chgData name="Guest User" userId="S::urn:spo:anon#ed824acb5c9554aa7ceb35621c0ef2993ce10be39dfd1be1f07301fdbc4cac15::" providerId="AD" clId="Web-{1C716A96-ECDA-1EFA-E026-EF3D76DFEC1A}" dt="2024-05-29T03:23:57.086" v="338"/>
        <pc:sldMkLst>
          <pc:docMk/>
          <pc:sldMk cId="226620699" sldId="294"/>
        </pc:sldMkLst>
        <pc:spChg chg="mod">
          <ac:chgData name="Guest User" userId="S::urn:spo:anon#ed824acb5c9554aa7ceb35621c0ef2993ce10be39dfd1be1f07301fdbc4cac15::" providerId="AD" clId="Web-{1C716A96-ECDA-1EFA-E026-EF3D76DFEC1A}" dt="2024-05-29T03:23:57.086" v="338"/>
          <ac:spMkLst>
            <pc:docMk/>
            <pc:sldMk cId="226620699" sldId="294"/>
            <ac:spMk id="2" creationId="{028A8685-CA6E-AF1C-5FE6-6E1FB6BF3E86}"/>
          </ac:spMkLst>
        </pc:spChg>
        <pc:spChg chg="mod">
          <ac:chgData name="Guest User" userId="S::urn:spo:anon#ed824acb5c9554aa7ceb35621c0ef2993ce10be39dfd1be1f07301fdbc4cac15::" providerId="AD" clId="Web-{1C716A96-ECDA-1EFA-E026-EF3D76DFEC1A}" dt="2024-05-29T03:23:56.961" v="333"/>
          <ac:spMkLst>
            <pc:docMk/>
            <pc:sldMk cId="226620699" sldId="294"/>
            <ac:spMk id="3" creationId="{3D3924BA-6D36-C391-82B5-1BC22A27A98E}"/>
          </ac:spMkLst>
        </pc:spChg>
        <pc:spChg chg="mod">
          <ac:chgData name="Guest User" userId="S::urn:spo:anon#ed824acb5c9554aa7ceb35621c0ef2993ce10be39dfd1be1f07301fdbc4cac15::" providerId="AD" clId="Web-{1C716A96-ECDA-1EFA-E026-EF3D76DFEC1A}" dt="2024-05-29T03:23:56.961" v="334"/>
          <ac:spMkLst>
            <pc:docMk/>
            <pc:sldMk cId="226620699" sldId="294"/>
            <ac:spMk id="4" creationId="{9053F9DE-7061-8777-4F53-0A54F03DDACC}"/>
          </ac:spMkLst>
        </pc:spChg>
        <pc:spChg chg="mod">
          <ac:chgData name="Guest User" userId="S::urn:spo:anon#ed824acb5c9554aa7ceb35621c0ef2993ce10be39dfd1be1f07301fdbc4cac15::" providerId="AD" clId="Web-{1C716A96-ECDA-1EFA-E026-EF3D76DFEC1A}" dt="2024-05-29T03:23:56.961" v="337"/>
          <ac:spMkLst>
            <pc:docMk/>
            <pc:sldMk cId="226620699" sldId="294"/>
            <ac:spMk id="6" creationId="{A40CC9D3-E954-EEDE-FB0C-96EB5C8DF9B1}"/>
          </ac:spMkLst>
        </pc:spChg>
        <pc:spChg chg="mod">
          <ac:chgData name="Guest User" userId="S::urn:spo:anon#ed824acb5c9554aa7ceb35621c0ef2993ce10be39dfd1be1f07301fdbc4cac15::" providerId="AD" clId="Web-{1C716A96-ECDA-1EFA-E026-EF3D76DFEC1A}" dt="2024-05-29T03:23:56.961" v="335"/>
          <ac:spMkLst>
            <pc:docMk/>
            <pc:sldMk cId="226620699" sldId="294"/>
            <ac:spMk id="8" creationId="{BCC689F3-575B-ECFA-CFDD-E65467FDEF51}"/>
          </ac:spMkLst>
        </pc:spChg>
        <pc:spChg chg="mod">
          <ac:chgData name="Guest User" userId="S::urn:spo:anon#ed824acb5c9554aa7ceb35621c0ef2993ce10be39dfd1be1f07301fdbc4cac15::" providerId="AD" clId="Web-{1C716A96-ECDA-1EFA-E026-EF3D76DFEC1A}" dt="2024-05-29T03:23:56.961" v="336"/>
          <ac:spMkLst>
            <pc:docMk/>
            <pc:sldMk cId="226620699" sldId="294"/>
            <ac:spMk id="15" creationId="{B6F01731-9D28-BEF0-A897-3BB4B86A2D73}"/>
          </ac:spMkLst>
        </pc:spChg>
      </pc:sldChg>
      <pc:sldChg chg="modSp">
        <pc:chgData name="Guest User" userId="S::urn:spo:anon#ed824acb5c9554aa7ceb35621c0ef2993ce10be39dfd1be1f07301fdbc4cac15::" providerId="AD" clId="Web-{1C716A96-ECDA-1EFA-E026-EF3D76DFEC1A}" dt="2024-05-29T03:24:51.353" v="401"/>
        <pc:sldMkLst>
          <pc:docMk/>
          <pc:sldMk cId="11329097" sldId="296"/>
        </pc:sldMkLst>
        <pc:spChg chg="mod">
          <ac:chgData name="Guest User" userId="S::urn:spo:anon#ed824acb5c9554aa7ceb35621c0ef2993ce10be39dfd1be1f07301fdbc4cac15::" providerId="AD" clId="Web-{1C716A96-ECDA-1EFA-E026-EF3D76DFEC1A}" dt="2024-05-29T03:24:51.290" v="397"/>
          <ac:spMkLst>
            <pc:docMk/>
            <pc:sldMk cId="11329097" sldId="296"/>
            <ac:spMk id="3" creationId="{3D3924BA-6D36-C391-82B5-1BC22A27A98E}"/>
          </ac:spMkLst>
        </pc:spChg>
        <pc:spChg chg="mod">
          <ac:chgData name="Guest User" userId="S::urn:spo:anon#ed824acb5c9554aa7ceb35621c0ef2993ce10be39dfd1be1f07301fdbc4cac15::" providerId="AD" clId="Web-{1C716A96-ECDA-1EFA-E026-EF3D76DFEC1A}" dt="2024-05-29T03:24:51.290" v="398"/>
          <ac:spMkLst>
            <pc:docMk/>
            <pc:sldMk cId="11329097" sldId="296"/>
            <ac:spMk id="4" creationId="{9053F9DE-7061-8777-4F53-0A54F03DDACC}"/>
          </ac:spMkLst>
        </pc:spChg>
        <pc:spChg chg="mod">
          <ac:chgData name="Guest User" userId="S::urn:spo:anon#ed824acb5c9554aa7ceb35621c0ef2993ce10be39dfd1be1f07301fdbc4cac15::" providerId="AD" clId="Web-{1C716A96-ECDA-1EFA-E026-EF3D76DFEC1A}" dt="2024-05-29T03:24:51.353" v="401"/>
          <ac:spMkLst>
            <pc:docMk/>
            <pc:sldMk cId="11329097" sldId="296"/>
            <ac:spMk id="5" creationId="{BEFF77AD-A379-D904-6F52-A9F8815E16A3}"/>
          </ac:spMkLst>
        </pc:spChg>
        <pc:spChg chg="mod">
          <ac:chgData name="Guest User" userId="S::urn:spo:anon#ed824acb5c9554aa7ceb35621c0ef2993ce10be39dfd1be1f07301fdbc4cac15::" providerId="AD" clId="Web-{1C716A96-ECDA-1EFA-E026-EF3D76DFEC1A}" dt="2024-05-29T03:24:51.290" v="399"/>
          <ac:spMkLst>
            <pc:docMk/>
            <pc:sldMk cId="11329097" sldId="296"/>
            <ac:spMk id="6" creationId="{A40CC9D3-E954-EEDE-FB0C-96EB5C8DF9B1}"/>
          </ac:spMkLst>
        </pc:spChg>
        <pc:spChg chg="mod">
          <ac:chgData name="Guest User" userId="S::urn:spo:anon#ed824acb5c9554aa7ceb35621c0ef2993ce10be39dfd1be1f07301fdbc4cac15::" providerId="AD" clId="Web-{1C716A96-ECDA-1EFA-E026-EF3D76DFEC1A}" dt="2024-05-29T03:24:51.290" v="400"/>
          <ac:spMkLst>
            <pc:docMk/>
            <pc:sldMk cId="11329097" sldId="296"/>
            <ac:spMk id="10" creationId="{95A06EBD-3DDB-9AF4-BA6B-448FEEAAEDDD}"/>
          </ac:spMkLst>
        </pc:spChg>
      </pc:sldChg>
      <pc:sldChg chg="modSp">
        <pc:chgData name="Guest User" userId="S::urn:spo:anon#ed824acb5c9554aa7ceb35621c0ef2993ce10be39dfd1be1f07301fdbc4cac15::" providerId="AD" clId="Web-{1C716A96-ECDA-1EFA-E026-EF3D76DFEC1A}" dt="2024-05-29T03:24:46.446" v="396"/>
        <pc:sldMkLst>
          <pc:docMk/>
          <pc:sldMk cId="4241174176" sldId="297"/>
        </pc:sldMkLst>
        <pc:spChg chg="mod">
          <ac:chgData name="Guest User" userId="S::urn:spo:anon#ed824acb5c9554aa7ceb35621c0ef2993ce10be39dfd1be1f07301fdbc4cac15::" providerId="AD" clId="Web-{1C716A96-ECDA-1EFA-E026-EF3D76DFEC1A}" dt="2024-05-29T03:24:46.337" v="388"/>
          <ac:spMkLst>
            <pc:docMk/>
            <pc:sldMk cId="4241174176" sldId="297"/>
            <ac:spMk id="2" creationId="{62AB002D-9D2F-5A01-2D32-B42305FEAA42}"/>
          </ac:spMkLst>
        </pc:spChg>
        <pc:spChg chg="mod">
          <ac:chgData name="Guest User" userId="S::urn:spo:anon#ed824acb5c9554aa7ceb35621c0ef2993ce10be39dfd1be1f07301fdbc4cac15::" providerId="AD" clId="Web-{1C716A96-ECDA-1EFA-E026-EF3D76DFEC1A}" dt="2024-05-29T03:24:46.337" v="389"/>
          <ac:spMkLst>
            <pc:docMk/>
            <pc:sldMk cId="4241174176" sldId="297"/>
            <ac:spMk id="3" creationId="{3D3924BA-6D36-C391-82B5-1BC22A27A98E}"/>
          </ac:spMkLst>
        </pc:spChg>
        <pc:spChg chg="mod">
          <ac:chgData name="Guest User" userId="S::urn:spo:anon#ed824acb5c9554aa7ceb35621c0ef2993ce10be39dfd1be1f07301fdbc4cac15::" providerId="AD" clId="Web-{1C716A96-ECDA-1EFA-E026-EF3D76DFEC1A}" dt="2024-05-29T03:24:46.337" v="390"/>
          <ac:spMkLst>
            <pc:docMk/>
            <pc:sldMk cId="4241174176" sldId="297"/>
            <ac:spMk id="4" creationId="{9053F9DE-7061-8777-4F53-0A54F03DDACC}"/>
          </ac:spMkLst>
        </pc:spChg>
        <pc:spChg chg="mod">
          <ac:chgData name="Guest User" userId="S::urn:spo:anon#ed824acb5c9554aa7ceb35621c0ef2993ce10be39dfd1be1f07301fdbc4cac15::" providerId="AD" clId="Web-{1C716A96-ECDA-1EFA-E026-EF3D76DFEC1A}" dt="2024-05-29T03:24:46.337" v="387"/>
          <ac:spMkLst>
            <pc:docMk/>
            <pc:sldMk cId="4241174176" sldId="297"/>
            <ac:spMk id="12" creationId="{33E4B3FE-BC7A-913D-6A98-2B023DBEE640}"/>
          </ac:spMkLst>
        </pc:spChg>
        <pc:spChg chg="mod">
          <ac:chgData name="Guest User" userId="S::urn:spo:anon#ed824acb5c9554aa7ceb35621c0ef2993ce10be39dfd1be1f07301fdbc4cac15::" providerId="AD" clId="Web-{1C716A96-ECDA-1EFA-E026-EF3D76DFEC1A}" dt="2024-05-29T03:24:46.353" v="391"/>
          <ac:spMkLst>
            <pc:docMk/>
            <pc:sldMk cId="4241174176" sldId="297"/>
            <ac:spMk id="13" creationId="{2C31F89F-DEBF-49A1-FA21-2E8ACCE83670}"/>
          </ac:spMkLst>
        </pc:spChg>
        <pc:spChg chg="mod">
          <ac:chgData name="Guest User" userId="S::urn:spo:anon#ed824acb5c9554aa7ceb35621c0ef2993ce10be39dfd1be1f07301fdbc4cac15::" providerId="AD" clId="Web-{1C716A96-ECDA-1EFA-E026-EF3D76DFEC1A}" dt="2024-05-29T03:24:46.353" v="392"/>
          <ac:spMkLst>
            <pc:docMk/>
            <pc:sldMk cId="4241174176" sldId="297"/>
            <ac:spMk id="14" creationId="{380AA870-24B5-14D0-41C3-B88AC697F44D}"/>
          </ac:spMkLst>
        </pc:spChg>
        <pc:spChg chg="mod">
          <ac:chgData name="Guest User" userId="S::urn:spo:anon#ed824acb5c9554aa7ceb35621c0ef2993ce10be39dfd1be1f07301fdbc4cac15::" providerId="AD" clId="Web-{1C716A96-ECDA-1EFA-E026-EF3D76DFEC1A}" dt="2024-05-29T03:24:46.353" v="393"/>
          <ac:spMkLst>
            <pc:docMk/>
            <pc:sldMk cId="4241174176" sldId="297"/>
            <ac:spMk id="15" creationId="{818A697B-7023-A52D-B9E5-CD2D52D7A35A}"/>
          </ac:spMkLst>
        </pc:spChg>
        <pc:spChg chg="mod">
          <ac:chgData name="Guest User" userId="S::urn:spo:anon#ed824acb5c9554aa7ceb35621c0ef2993ce10be39dfd1be1f07301fdbc4cac15::" providerId="AD" clId="Web-{1C716A96-ECDA-1EFA-E026-EF3D76DFEC1A}" dt="2024-05-29T03:24:46.353" v="394"/>
          <ac:spMkLst>
            <pc:docMk/>
            <pc:sldMk cId="4241174176" sldId="297"/>
            <ac:spMk id="16" creationId="{F90B543F-C68F-CCB7-04A7-32A4661BA11D}"/>
          </ac:spMkLst>
        </pc:spChg>
        <pc:spChg chg="mod">
          <ac:chgData name="Guest User" userId="S::urn:spo:anon#ed824acb5c9554aa7ceb35621c0ef2993ce10be39dfd1be1f07301fdbc4cac15::" providerId="AD" clId="Web-{1C716A96-ECDA-1EFA-E026-EF3D76DFEC1A}" dt="2024-05-29T03:24:46.353" v="395"/>
          <ac:spMkLst>
            <pc:docMk/>
            <pc:sldMk cId="4241174176" sldId="297"/>
            <ac:spMk id="18" creationId="{59237313-9AAD-6FB8-C7E4-94A2197C8379}"/>
          </ac:spMkLst>
        </pc:spChg>
        <pc:spChg chg="mod">
          <ac:chgData name="Guest User" userId="S::urn:spo:anon#ed824acb5c9554aa7ceb35621c0ef2993ce10be39dfd1be1f07301fdbc4cac15::" providerId="AD" clId="Web-{1C716A96-ECDA-1EFA-E026-EF3D76DFEC1A}" dt="2024-05-29T03:24:46.446" v="396"/>
          <ac:spMkLst>
            <pc:docMk/>
            <pc:sldMk cId="4241174176" sldId="297"/>
            <ac:spMk id="19" creationId="{1E033F78-19F1-CA32-4C48-DB30D78A6B85}"/>
          </ac:spMkLst>
        </pc:spChg>
      </pc:sldChg>
      <pc:sldChg chg="modSp">
        <pc:chgData name="Guest User" userId="S::urn:spo:anon#ed824acb5c9554aa7ceb35621c0ef2993ce10be39dfd1be1f07301fdbc4cac15::" providerId="AD" clId="Web-{1C716A96-ECDA-1EFA-E026-EF3D76DFEC1A}" dt="2024-05-29T03:24:57.572" v="406"/>
        <pc:sldMkLst>
          <pc:docMk/>
          <pc:sldMk cId="4186306659" sldId="298"/>
        </pc:sldMkLst>
        <pc:spChg chg="mod">
          <ac:chgData name="Guest User" userId="S::urn:spo:anon#ed824acb5c9554aa7ceb35621c0ef2993ce10be39dfd1be1f07301fdbc4cac15::" providerId="AD" clId="Web-{1C716A96-ECDA-1EFA-E026-EF3D76DFEC1A}" dt="2024-05-29T03:24:57.462" v="402"/>
          <ac:spMkLst>
            <pc:docMk/>
            <pc:sldMk cId="4186306659" sldId="298"/>
            <ac:spMk id="3" creationId="{3D3924BA-6D36-C391-82B5-1BC22A27A98E}"/>
          </ac:spMkLst>
        </pc:spChg>
        <pc:spChg chg="mod">
          <ac:chgData name="Guest User" userId="S::urn:spo:anon#ed824acb5c9554aa7ceb35621c0ef2993ce10be39dfd1be1f07301fdbc4cac15::" providerId="AD" clId="Web-{1C716A96-ECDA-1EFA-E026-EF3D76DFEC1A}" dt="2024-05-29T03:24:57.462" v="403"/>
          <ac:spMkLst>
            <pc:docMk/>
            <pc:sldMk cId="4186306659" sldId="298"/>
            <ac:spMk id="4" creationId="{9053F9DE-7061-8777-4F53-0A54F03DDACC}"/>
          </ac:spMkLst>
        </pc:spChg>
        <pc:spChg chg="mod">
          <ac:chgData name="Guest User" userId="S::urn:spo:anon#ed824acb5c9554aa7ceb35621c0ef2993ce10be39dfd1be1f07301fdbc4cac15::" providerId="AD" clId="Web-{1C716A96-ECDA-1EFA-E026-EF3D76DFEC1A}" dt="2024-05-29T03:24:57.572" v="406"/>
          <ac:spMkLst>
            <pc:docMk/>
            <pc:sldMk cId="4186306659" sldId="298"/>
            <ac:spMk id="5" creationId="{BEFF77AD-A379-D904-6F52-A9F8815E16A3}"/>
          </ac:spMkLst>
        </pc:spChg>
        <pc:spChg chg="mod">
          <ac:chgData name="Guest User" userId="S::urn:spo:anon#ed824acb5c9554aa7ceb35621c0ef2993ce10be39dfd1be1f07301fdbc4cac15::" providerId="AD" clId="Web-{1C716A96-ECDA-1EFA-E026-EF3D76DFEC1A}" dt="2024-05-29T03:24:57.462" v="404"/>
          <ac:spMkLst>
            <pc:docMk/>
            <pc:sldMk cId="4186306659" sldId="298"/>
            <ac:spMk id="6" creationId="{A40CC9D3-E954-EEDE-FB0C-96EB5C8DF9B1}"/>
          </ac:spMkLst>
        </pc:spChg>
        <pc:spChg chg="mod">
          <ac:chgData name="Guest User" userId="S::urn:spo:anon#ed824acb5c9554aa7ceb35621c0ef2993ce10be39dfd1be1f07301fdbc4cac15::" providerId="AD" clId="Web-{1C716A96-ECDA-1EFA-E026-EF3D76DFEC1A}" dt="2024-05-29T03:24:57.462" v="405"/>
          <ac:spMkLst>
            <pc:docMk/>
            <pc:sldMk cId="4186306659" sldId="298"/>
            <ac:spMk id="10" creationId="{95A06EBD-3DDB-9AF4-BA6B-448FEEAAEDDD}"/>
          </ac:spMkLst>
        </pc:spChg>
      </pc:sldChg>
      <pc:sldChg chg="modSp">
        <pc:chgData name="Guest User" userId="S::urn:spo:anon#ed824acb5c9554aa7ceb35621c0ef2993ce10be39dfd1be1f07301fdbc4cac15::" providerId="AD" clId="Web-{1C716A96-ECDA-1EFA-E026-EF3D76DFEC1A}" dt="2024-05-29T03:23:08.991" v="299"/>
        <pc:sldMkLst>
          <pc:docMk/>
          <pc:sldMk cId="1574319554" sldId="304"/>
        </pc:sldMkLst>
        <pc:spChg chg="mod">
          <ac:chgData name="Guest User" userId="S::urn:spo:anon#ed824acb5c9554aa7ceb35621c0ef2993ce10be39dfd1be1f07301fdbc4cac15::" providerId="AD" clId="Web-{1C716A96-ECDA-1EFA-E026-EF3D76DFEC1A}" dt="2024-05-29T03:23:08.959" v="296"/>
          <ac:spMkLst>
            <pc:docMk/>
            <pc:sldMk cId="1574319554" sldId="304"/>
            <ac:spMk id="3" creationId="{3D3924BA-6D36-C391-82B5-1BC22A27A98E}"/>
          </ac:spMkLst>
        </pc:spChg>
        <pc:spChg chg="mod">
          <ac:chgData name="Guest User" userId="S::urn:spo:anon#ed824acb5c9554aa7ceb35621c0ef2993ce10be39dfd1be1f07301fdbc4cac15::" providerId="AD" clId="Web-{1C716A96-ECDA-1EFA-E026-EF3D76DFEC1A}" dt="2024-05-29T03:23:08.959" v="297"/>
          <ac:spMkLst>
            <pc:docMk/>
            <pc:sldMk cId="1574319554" sldId="304"/>
            <ac:spMk id="4" creationId="{9053F9DE-7061-8777-4F53-0A54F03DDACC}"/>
          </ac:spMkLst>
        </pc:spChg>
        <pc:spChg chg="mod">
          <ac:chgData name="Guest User" userId="S::urn:spo:anon#ed824acb5c9554aa7ceb35621c0ef2993ce10be39dfd1be1f07301fdbc4cac15::" providerId="AD" clId="Web-{1C716A96-ECDA-1EFA-E026-EF3D76DFEC1A}" dt="2024-05-29T03:23:08.991" v="299"/>
          <ac:spMkLst>
            <pc:docMk/>
            <pc:sldMk cId="1574319554" sldId="304"/>
            <ac:spMk id="6" creationId="{A40CC9D3-E954-EEDE-FB0C-96EB5C8DF9B1}"/>
          </ac:spMkLst>
        </pc:spChg>
        <pc:spChg chg="mod">
          <ac:chgData name="Guest User" userId="S::urn:spo:anon#ed824acb5c9554aa7ceb35621c0ef2993ce10be39dfd1be1f07301fdbc4cac15::" providerId="AD" clId="Web-{1C716A96-ECDA-1EFA-E026-EF3D76DFEC1A}" dt="2024-05-29T03:23:08.959" v="298"/>
          <ac:spMkLst>
            <pc:docMk/>
            <pc:sldMk cId="1574319554" sldId="304"/>
            <ac:spMk id="8" creationId="{BCC689F3-575B-ECFA-CFDD-E65467FDEF51}"/>
          </ac:spMkLst>
        </pc:spChg>
      </pc:sldChg>
      <pc:sldChg chg="modSp">
        <pc:chgData name="Guest User" userId="S::urn:spo:anon#ed824acb5c9554aa7ceb35621c0ef2993ce10be39dfd1be1f07301fdbc4cac15::" providerId="AD" clId="Web-{1C716A96-ECDA-1EFA-E026-EF3D76DFEC1A}" dt="2024-05-29T03:23:14.741" v="303"/>
        <pc:sldMkLst>
          <pc:docMk/>
          <pc:sldMk cId="981390893" sldId="305"/>
        </pc:sldMkLst>
        <pc:spChg chg="mod">
          <ac:chgData name="Guest User" userId="S::urn:spo:anon#ed824acb5c9554aa7ceb35621c0ef2993ce10be39dfd1be1f07301fdbc4cac15::" providerId="AD" clId="Web-{1C716A96-ECDA-1EFA-E026-EF3D76DFEC1A}" dt="2024-05-29T03:23:14.694" v="300"/>
          <ac:spMkLst>
            <pc:docMk/>
            <pc:sldMk cId="981390893" sldId="305"/>
            <ac:spMk id="3" creationId="{3D3924BA-6D36-C391-82B5-1BC22A27A98E}"/>
          </ac:spMkLst>
        </pc:spChg>
        <pc:spChg chg="mod">
          <ac:chgData name="Guest User" userId="S::urn:spo:anon#ed824acb5c9554aa7ceb35621c0ef2993ce10be39dfd1be1f07301fdbc4cac15::" providerId="AD" clId="Web-{1C716A96-ECDA-1EFA-E026-EF3D76DFEC1A}" dt="2024-05-29T03:23:14.694" v="301"/>
          <ac:spMkLst>
            <pc:docMk/>
            <pc:sldMk cId="981390893" sldId="305"/>
            <ac:spMk id="4" creationId="{9053F9DE-7061-8777-4F53-0A54F03DDACC}"/>
          </ac:spMkLst>
        </pc:spChg>
        <pc:spChg chg="mod">
          <ac:chgData name="Guest User" userId="S::urn:spo:anon#ed824acb5c9554aa7ceb35621c0ef2993ce10be39dfd1be1f07301fdbc4cac15::" providerId="AD" clId="Web-{1C716A96-ECDA-1EFA-E026-EF3D76DFEC1A}" dt="2024-05-29T03:23:14.741" v="303"/>
          <ac:spMkLst>
            <pc:docMk/>
            <pc:sldMk cId="981390893" sldId="305"/>
            <ac:spMk id="6" creationId="{A40CC9D3-E954-EEDE-FB0C-96EB5C8DF9B1}"/>
          </ac:spMkLst>
        </pc:spChg>
        <pc:spChg chg="mod">
          <ac:chgData name="Guest User" userId="S::urn:spo:anon#ed824acb5c9554aa7ceb35621c0ef2993ce10be39dfd1be1f07301fdbc4cac15::" providerId="AD" clId="Web-{1C716A96-ECDA-1EFA-E026-EF3D76DFEC1A}" dt="2024-05-29T03:23:14.694" v="302"/>
          <ac:spMkLst>
            <pc:docMk/>
            <pc:sldMk cId="981390893" sldId="305"/>
            <ac:spMk id="8" creationId="{BCC689F3-575B-ECFA-CFDD-E65467FDEF51}"/>
          </ac:spMkLst>
        </pc:spChg>
      </pc:sldChg>
      <pc:sldChg chg="modSp">
        <pc:chgData name="Guest User" userId="S::urn:spo:anon#ed824acb5c9554aa7ceb35621c0ef2993ce10be39dfd1be1f07301fdbc4cac15::" providerId="AD" clId="Web-{1C716A96-ECDA-1EFA-E026-EF3D76DFEC1A}" dt="2024-05-29T03:23:20.866" v="307"/>
        <pc:sldMkLst>
          <pc:docMk/>
          <pc:sldMk cId="2552120576" sldId="306"/>
        </pc:sldMkLst>
        <pc:spChg chg="mod">
          <ac:chgData name="Guest User" userId="S::urn:spo:anon#ed824acb5c9554aa7ceb35621c0ef2993ce10be39dfd1be1f07301fdbc4cac15::" providerId="AD" clId="Web-{1C716A96-ECDA-1EFA-E026-EF3D76DFEC1A}" dt="2024-05-29T03:23:20.819" v="304"/>
          <ac:spMkLst>
            <pc:docMk/>
            <pc:sldMk cId="2552120576" sldId="306"/>
            <ac:spMk id="3" creationId="{3D3924BA-6D36-C391-82B5-1BC22A27A98E}"/>
          </ac:spMkLst>
        </pc:spChg>
        <pc:spChg chg="mod">
          <ac:chgData name="Guest User" userId="S::urn:spo:anon#ed824acb5c9554aa7ceb35621c0ef2993ce10be39dfd1be1f07301fdbc4cac15::" providerId="AD" clId="Web-{1C716A96-ECDA-1EFA-E026-EF3D76DFEC1A}" dt="2024-05-29T03:23:20.819" v="305"/>
          <ac:spMkLst>
            <pc:docMk/>
            <pc:sldMk cId="2552120576" sldId="306"/>
            <ac:spMk id="4" creationId="{9053F9DE-7061-8777-4F53-0A54F03DDACC}"/>
          </ac:spMkLst>
        </pc:spChg>
        <pc:spChg chg="mod">
          <ac:chgData name="Guest User" userId="S::urn:spo:anon#ed824acb5c9554aa7ceb35621c0ef2993ce10be39dfd1be1f07301fdbc4cac15::" providerId="AD" clId="Web-{1C716A96-ECDA-1EFA-E026-EF3D76DFEC1A}" dt="2024-05-29T03:23:20.866" v="307"/>
          <ac:spMkLst>
            <pc:docMk/>
            <pc:sldMk cId="2552120576" sldId="306"/>
            <ac:spMk id="6" creationId="{A40CC9D3-E954-EEDE-FB0C-96EB5C8DF9B1}"/>
          </ac:spMkLst>
        </pc:spChg>
        <pc:spChg chg="mod">
          <ac:chgData name="Guest User" userId="S::urn:spo:anon#ed824acb5c9554aa7ceb35621c0ef2993ce10be39dfd1be1f07301fdbc4cac15::" providerId="AD" clId="Web-{1C716A96-ECDA-1EFA-E026-EF3D76DFEC1A}" dt="2024-05-29T03:23:20.819" v="306"/>
          <ac:spMkLst>
            <pc:docMk/>
            <pc:sldMk cId="2552120576" sldId="306"/>
            <ac:spMk id="8" creationId="{BCC689F3-575B-ECFA-CFDD-E65467FDEF51}"/>
          </ac:spMkLst>
        </pc:spChg>
      </pc:sldChg>
      <pc:sldChg chg="modSp">
        <pc:chgData name="Guest User" userId="S::urn:spo:anon#ed824acb5c9554aa7ceb35621c0ef2993ce10be39dfd1be1f07301fdbc4cac15::" providerId="AD" clId="Web-{1C716A96-ECDA-1EFA-E026-EF3D76DFEC1A}" dt="2024-05-29T03:23:26.288" v="311"/>
        <pc:sldMkLst>
          <pc:docMk/>
          <pc:sldMk cId="889979796" sldId="309"/>
        </pc:sldMkLst>
        <pc:spChg chg="mod">
          <ac:chgData name="Guest User" userId="S::urn:spo:anon#ed824acb5c9554aa7ceb35621c0ef2993ce10be39dfd1be1f07301fdbc4cac15::" providerId="AD" clId="Web-{1C716A96-ECDA-1EFA-E026-EF3D76DFEC1A}" dt="2024-05-29T03:23:26.226" v="308"/>
          <ac:spMkLst>
            <pc:docMk/>
            <pc:sldMk cId="889979796" sldId="309"/>
            <ac:spMk id="3" creationId="{3D3924BA-6D36-C391-82B5-1BC22A27A98E}"/>
          </ac:spMkLst>
        </pc:spChg>
        <pc:spChg chg="mod">
          <ac:chgData name="Guest User" userId="S::urn:spo:anon#ed824acb5c9554aa7ceb35621c0ef2993ce10be39dfd1be1f07301fdbc4cac15::" providerId="AD" clId="Web-{1C716A96-ECDA-1EFA-E026-EF3D76DFEC1A}" dt="2024-05-29T03:23:26.226" v="309"/>
          <ac:spMkLst>
            <pc:docMk/>
            <pc:sldMk cId="889979796" sldId="309"/>
            <ac:spMk id="4" creationId="{9053F9DE-7061-8777-4F53-0A54F03DDACC}"/>
          </ac:spMkLst>
        </pc:spChg>
        <pc:spChg chg="mod">
          <ac:chgData name="Guest User" userId="S::urn:spo:anon#ed824acb5c9554aa7ceb35621c0ef2993ce10be39dfd1be1f07301fdbc4cac15::" providerId="AD" clId="Web-{1C716A96-ECDA-1EFA-E026-EF3D76DFEC1A}" dt="2024-05-29T03:23:26.288" v="311"/>
          <ac:spMkLst>
            <pc:docMk/>
            <pc:sldMk cId="889979796" sldId="309"/>
            <ac:spMk id="6" creationId="{A40CC9D3-E954-EEDE-FB0C-96EB5C8DF9B1}"/>
          </ac:spMkLst>
        </pc:spChg>
        <pc:spChg chg="mod">
          <ac:chgData name="Guest User" userId="S::urn:spo:anon#ed824acb5c9554aa7ceb35621c0ef2993ce10be39dfd1be1f07301fdbc4cac15::" providerId="AD" clId="Web-{1C716A96-ECDA-1EFA-E026-EF3D76DFEC1A}" dt="2024-05-29T03:23:26.226" v="310"/>
          <ac:spMkLst>
            <pc:docMk/>
            <pc:sldMk cId="889979796" sldId="309"/>
            <ac:spMk id="8" creationId="{BCC689F3-575B-ECFA-CFDD-E65467FDEF51}"/>
          </ac:spMkLst>
        </pc:spChg>
      </pc:sldChg>
      <pc:sldChg chg="modSp">
        <pc:chgData name="Guest User" userId="S::urn:spo:anon#ed824acb5c9554aa7ceb35621c0ef2993ce10be39dfd1be1f07301fdbc4cac15::" providerId="AD" clId="Web-{1C716A96-ECDA-1EFA-E026-EF3D76DFEC1A}" dt="2024-05-29T03:23:35.679" v="314"/>
        <pc:sldMkLst>
          <pc:docMk/>
          <pc:sldMk cId="1078689066" sldId="310"/>
        </pc:sldMkLst>
        <pc:spChg chg="mod">
          <ac:chgData name="Guest User" userId="S::urn:spo:anon#ed824acb5c9554aa7ceb35621c0ef2993ce10be39dfd1be1f07301fdbc4cac15::" providerId="AD" clId="Web-{1C716A96-ECDA-1EFA-E026-EF3D76DFEC1A}" dt="2024-05-29T03:23:35.663" v="312"/>
          <ac:spMkLst>
            <pc:docMk/>
            <pc:sldMk cId="1078689066" sldId="310"/>
            <ac:spMk id="3" creationId="{3D3924BA-6D36-C391-82B5-1BC22A27A98E}"/>
          </ac:spMkLst>
        </pc:spChg>
        <pc:spChg chg="mod">
          <ac:chgData name="Guest User" userId="S::urn:spo:anon#ed824acb5c9554aa7ceb35621c0ef2993ce10be39dfd1be1f07301fdbc4cac15::" providerId="AD" clId="Web-{1C716A96-ECDA-1EFA-E026-EF3D76DFEC1A}" dt="2024-05-29T03:23:35.663" v="313"/>
          <ac:spMkLst>
            <pc:docMk/>
            <pc:sldMk cId="1078689066" sldId="310"/>
            <ac:spMk id="4" creationId="{9053F9DE-7061-8777-4F53-0A54F03DDACC}"/>
          </ac:spMkLst>
        </pc:spChg>
        <pc:spChg chg="mod">
          <ac:chgData name="Guest User" userId="S::urn:spo:anon#ed824acb5c9554aa7ceb35621c0ef2993ce10be39dfd1be1f07301fdbc4cac15::" providerId="AD" clId="Web-{1C716A96-ECDA-1EFA-E026-EF3D76DFEC1A}" dt="2024-05-29T03:23:35.679" v="314"/>
          <ac:spMkLst>
            <pc:docMk/>
            <pc:sldMk cId="1078689066" sldId="310"/>
            <ac:spMk id="8" creationId="{BCC689F3-575B-ECFA-CFDD-E65467FDEF51}"/>
          </ac:spMkLst>
        </pc:spChg>
      </pc:sldChg>
      <pc:sldChg chg="modSp">
        <pc:chgData name="Guest User" userId="S::urn:spo:anon#ed824acb5c9554aa7ceb35621c0ef2993ce10be39dfd1be1f07301fdbc4cac15::" providerId="AD" clId="Web-{1C716A96-ECDA-1EFA-E026-EF3D76DFEC1A}" dt="2024-05-29T03:23:40.929" v="317"/>
        <pc:sldMkLst>
          <pc:docMk/>
          <pc:sldMk cId="2452371173" sldId="311"/>
        </pc:sldMkLst>
        <pc:spChg chg="mod">
          <ac:chgData name="Guest User" userId="S::urn:spo:anon#ed824acb5c9554aa7ceb35621c0ef2993ce10be39dfd1be1f07301fdbc4cac15::" providerId="AD" clId="Web-{1C716A96-ECDA-1EFA-E026-EF3D76DFEC1A}" dt="2024-05-29T03:23:40.913" v="315"/>
          <ac:spMkLst>
            <pc:docMk/>
            <pc:sldMk cId="2452371173" sldId="311"/>
            <ac:spMk id="3" creationId="{3D3924BA-6D36-C391-82B5-1BC22A27A98E}"/>
          </ac:spMkLst>
        </pc:spChg>
        <pc:spChg chg="mod">
          <ac:chgData name="Guest User" userId="S::urn:spo:anon#ed824acb5c9554aa7ceb35621c0ef2993ce10be39dfd1be1f07301fdbc4cac15::" providerId="AD" clId="Web-{1C716A96-ECDA-1EFA-E026-EF3D76DFEC1A}" dt="2024-05-29T03:23:40.913" v="316"/>
          <ac:spMkLst>
            <pc:docMk/>
            <pc:sldMk cId="2452371173" sldId="311"/>
            <ac:spMk id="4" creationId="{9053F9DE-7061-8777-4F53-0A54F03DDACC}"/>
          </ac:spMkLst>
        </pc:spChg>
        <pc:spChg chg="mod">
          <ac:chgData name="Guest User" userId="S::urn:spo:anon#ed824acb5c9554aa7ceb35621c0ef2993ce10be39dfd1be1f07301fdbc4cac15::" providerId="AD" clId="Web-{1C716A96-ECDA-1EFA-E026-EF3D76DFEC1A}" dt="2024-05-29T03:23:40.929" v="317"/>
          <ac:spMkLst>
            <pc:docMk/>
            <pc:sldMk cId="2452371173" sldId="311"/>
            <ac:spMk id="8" creationId="{BCC689F3-575B-ECFA-CFDD-E65467FDEF51}"/>
          </ac:spMkLst>
        </pc:spChg>
      </pc:sldChg>
      <pc:sldChg chg="modSp">
        <pc:chgData name="Guest User" userId="S::urn:spo:anon#ed824acb5c9554aa7ceb35621c0ef2993ce10be39dfd1be1f07301fdbc4cac15::" providerId="AD" clId="Web-{1C716A96-ECDA-1EFA-E026-EF3D76DFEC1A}" dt="2024-05-29T03:21:19.082" v="228"/>
        <pc:sldMkLst>
          <pc:docMk/>
          <pc:sldMk cId="3342048798" sldId="312"/>
        </pc:sldMkLst>
        <pc:spChg chg="mod">
          <ac:chgData name="Guest User" userId="S::urn:spo:anon#ed824acb5c9554aa7ceb35621c0ef2993ce10be39dfd1be1f07301fdbc4cac15::" providerId="AD" clId="Web-{1C716A96-ECDA-1EFA-E026-EF3D76DFEC1A}" dt="2024-05-29T03:21:19.003" v="224"/>
          <ac:spMkLst>
            <pc:docMk/>
            <pc:sldMk cId="3342048798" sldId="312"/>
            <ac:spMk id="3" creationId="{3D3924BA-6D36-C391-82B5-1BC22A27A98E}"/>
          </ac:spMkLst>
        </pc:spChg>
        <pc:spChg chg="mod">
          <ac:chgData name="Guest User" userId="S::urn:spo:anon#ed824acb5c9554aa7ceb35621c0ef2993ce10be39dfd1be1f07301fdbc4cac15::" providerId="AD" clId="Web-{1C716A96-ECDA-1EFA-E026-EF3D76DFEC1A}" dt="2024-05-29T03:21:19.003" v="225"/>
          <ac:spMkLst>
            <pc:docMk/>
            <pc:sldMk cId="3342048798" sldId="312"/>
            <ac:spMk id="4" creationId="{9053F9DE-7061-8777-4F53-0A54F03DDACC}"/>
          </ac:spMkLst>
        </pc:spChg>
        <pc:spChg chg="mod">
          <ac:chgData name="Guest User" userId="S::urn:spo:anon#ed824acb5c9554aa7ceb35621c0ef2993ce10be39dfd1be1f07301fdbc4cac15::" providerId="AD" clId="Web-{1C716A96-ECDA-1EFA-E026-EF3D76DFEC1A}" dt="2024-05-29T03:21:19.003" v="227"/>
          <ac:spMkLst>
            <pc:docMk/>
            <pc:sldMk cId="3342048798" sldId="312"/>
            <ac:spMk id="6" creationId="{A40CC9D3-E954-EEDE-FB0C-96EB5C8DF9B1}"/>
          </ac:spMkLst>
        </pc:spChg>
        <pc:spChg chg="mod">
          <ac:chgData name="Guest User" userId="S::urn:spo:anon#ed824acb5c9554aa7ceb35621c0ef2993ce10be39dfd1be1f07301fdbc4cac15::" providerId="AD" clId="Web-{1C716A96-ECDA-1EFA-E026-EF3D76DFEC1A}" dt="2024-05-29T03:21:19.082" v="228"/>
          <ac:spMkLst>
            <pc:docMk/>
            <pc:sldMk cId="3342048798" sldId="312"/>
            <ac:spMk id="10" creationId="{95A06EBD-3DDB-9AF4-BA6B-448FEEAAEDDD}"/>
          </ac:spMkLst>
        </pc:spChg>
        <pc:spChg chg="mod">
          <ac:chgData name="Guest User" userId="S::urn:spo:anon#ed824acb5c9554aa7ceb35621c0ef2993ce10be39dfd1be1f07301fdbc4cac15::" providerId="AD" clId="Web-{1C716A96-ECDA-1EFA-E026-EF3D76DFEC1A}" dt="2024-05-29T03:21:19.003" v="226"/>
          <ac:spMkLst>
            <pc:docMk/>
            <pc:sldMk cId="3342048798" sldId="312"/>
            <ac:spMk id="11" creationId="{C4701581-9304-814E-4353-DA93E17D3347}"/>
          </ac:spMkLst>
        </pc:spChg>
      </pc:sldChg>
      <pc:sldChg chg="modSp">
        <pc:chgData name="Guest User" userId="S::urn:spo:anon#ed824acb5c9554aa7ceb35621c0ef2993ce10be39dfd1be1f07301fdbc4cac15::" providerId="AD" clId="Web-{1C716A96-ECDA-1EFA-E026-EF3D76DFEC1A}" dt="2024-05-29T03:21:59.645" v="264"/>
        <pc:sldMkLst>
          <pc:docMk/>
          <pc:sldMk cId="1095689099" sldId="316"/>
        </pc:sldMkLst>
        <pc:spChg chg="mod">
          <ac:chgData name="Guest User" userId="S::urn:spo:anon#ed824acb5c9554aa7ceb35621c0ef2993ce10be39dfd1be1f07301fdbc4cac15::" providerId="AD" clId="Web-{1C716A96-ECDA-1EFA-E026-EF3D76DFEC1A}" dt="2024-05-29T03:21:59.598" v="263"/>
          <ac:spMkLst>
            <pc:docMk/>
            <pc:sldMk cId="1095689099" sldId="316"/>
            <ac:spMk id="2" creationId="{68F24C5C-FAFB-42F5-A92F-941E8913022C}"/>
          </ac:spMkLst>
        </pc:spChg>
        <pc:spChg chg="mod">
          <ac:chgData name="Guest User" userId="S::urn:spo:anon#ed824acb5c9554aa7ceb35621c0ef2993ce10be39dfd1be1f07301fdbc4cac15::" providerId="AD" clId="Web-{1C716A96-ECDA-1EFA-E026-EF3D76DFEC1A}" dt="2024-05-29T03:21:59.598" v="260"/>
          <ac:spMkLst>
            <pc:docMk/>
            <pc:sldMk cId="1095689099" sldId="316"/>
            <ac:spMk id="3" creationId="{3D3924BA-6D36-C391-82B5-1BC22A27A98E}"/>
          </ac:spMkLst>
        </pc:spChg>
        <pc:spChg chg="mod">
          <ac:chgData name="Guest User" userId="S::urn:spo:anon#ed824acb5c9554aa7ceb35621c0ef2993ce10be39dfd1be1f07301fdbc4cac15::" providerId="AD" clId="Web-{1C716A96-ECDA-1EFA-E026-EF3D76DFEC1A}" dt="2024-05-29T03:21:59.598" v="261"/>
          <ac:spMkLst>
            <pc:docMk/>
            <pc:sldMk cId="1095689099" sldId="316"/>
            <ac:spMk id="4" creationId="{9053F9DE-7061-8777-4F53-0A54F03DDACC}"/>
          </ac:spMkLst>
        </pc:spChg>
        <pc:spChg chg="mod">
          <ac:chgData name="Guest User" userId="S::urn:spo:anon#ed824acb5c9554aa7ceb35621c0ef2993ce10be39dfd1be1f07301fdbc4cac15::" providerId="AD" clId="Web-{1C716A96-ECDA-1EFA-E026-EF3D76DFEC1A}" dt="2024-05-29T03:21:59.598" v="262"/>
          <ac:spMkLst>
            <pc:docMk/>
            <pc:sldMk cId="1095689099" sldId="316"/>
            <ac:spMk id="5" creationId="{E7C51E38-2CDC-8DF5-DE35-D9FEB098F274}"/>
          </ac:spMkLst>
        </pc:spChg>
        <pc:spChg chg="mod">
          <ac:chgData name="Guest User" userId="S::urn:spo:anon#ed824acb5c9554aa7ceb35621c0ef2993ce10be39dfd1be1f07301fdbc4cac15::" providerId="AD" clId="Web-{1C716A96-ECDA-1EFA-E026-EF3D76DFEC1A}" dt="2024-05-29T03:21:59.645" v="264"/>
          <ac:spMkLst>
            <pc:docMk/>
            <pc:sldMk cId="1095689099" sldId="316"/>
            <ac:spMk id="6" creationId="{5724E97F-974E-C7D8-C86C-D162E927EA0F}"/>
          </ac:spMkLst>
        </pc:spChg>
      </pc:sldChg>
      <pc:sldChg chg="modSp">
        <pc:chgData name="Guest User" userId="S::urn:spo:anon#ed824acb5c9554aa7ceb35621c0ef2993ce10be39dfd1be1f07301fdbc4cac15::" providerId="AD" clId="Web-{1C716A96-ECDA-1EFA-E026-EF3D76DFEC1A}" dt="2024-05-29T03:22:14.599" v="265"/>
        <pc:sldMkLst>
          <pc:docMk/>
          <pc:sldMk cId="162318348" sldId="318"/>
        </pc:sldMkLst>
        <pc:spChg chg="mod">
          <ac:chgData name="Guest User" userId="S::urn:spo:anon#ed824acb5c9554aa7ceb35621c0ef2993ce10be39dfd1be1f07301fdbc4cac15::" providerId="AD" clId="Web-{1C716A96-ECDA-1EFA-E026-EF3D76DFEC1A}" dt="2024-05-29T03:22:14.599" v="265"/>
          <ac:spMkLst>
            <pc:docMk/>
            <pc:sldMk cId="162318348" sldId="318"/>
            <ac:spMk id="2" creationId="{422F8299-0A74-46DD-FA24-9C622112B557}"/>
          </ac:spMkLst>
        </pc:spChg>
      </pc:sldChg>
      <pc:sldChg chg="modSp">
        <pc:chgData name="Guest User" userId="S::urn:spo:anon#ed824acb5c9554aa7ceb35621c0ef2993ce10be39dfd1be1f07301fdbc4cac15::" providerId="AD" clId="Web-{1C716A96-ECDA-1EFA-E026-EF3D76DFEC1A}" dt="2024-05-29T03:24:02.570" v="342"/>
        <pc:sldMkLst>
          <pc:docMk/>
          <pc:sldMk cId="2225836029" sldId="319"/>
        </pc:sldMkLst>
        <pc:spChg chg="mod">
          <ac:chgData name="Guest User" userId="S::urn:spo:anon#ed824acb5c9554aa7ceb35621c0ef2993ce10be39dfd1be1f07301fdbc4cac15::" providerId="AD" clId="Web-{1C716A96-ECDA-1EFA-E026-EF3D76DFEC1A}" dt="2024-05-29T03:24:02.570" v="342"/>
          <ac:spMkLst>
            <pc:docMk/>
            <pc:sldMk cId="2225836029" sldId="319"/>
            <ac:spMk id="2" creationId="{028A8685-CA6E-AF1C-5FE6-6E1FB6BF3E86}"/>
          </ac:spMkLst>
        </pc:spChg>
        <pc:spChg chg="mod">
          <ac:chgData name="Guest User" userId="S::urn:spo:anon#ed824acb5c9554aa7ceb35621c0ef2993ce10be39dfd1be1f07301fdbc4cac15::" providerId="AD" clId="Web-{1C716A96-ECDA-1EFA-E026-EF3D76DFEC1A}" dt="2024-05-29T03:24:02.555" v="339"/>
          <ac:spMkLst>
            <pc:docMk/>
            <pc:sldMk cId="2225836029" sldId="319"/>
            <ac:spMk id="3" creationId="{3D3924BA-6D36-C391-82B5-1BC22A27A98E}"/>
          </ac:spMkLst>
        </pc:spChg>
        <pc:spChg chg="mod">
          <ac:chgData name="Guest User" userId="S::urn:spo:anon#ed824acb5c9554aa7ceb35621c0ef2993ce10be39dfd1be1f07301fdbc4cac15::" providerId="AD" clId="Web-{1C716A96-ECDA-1EFA-E026-EF3D76DFEC1A}" dt="2024-05-29T03:24:02.555" v="340"/>
          <ac:spMkLst>
            <pc:docMk/>
            <pc:sldMk cId="2225836029" sldId="319"/>
            <ac:spMk id="4" creationId="{9053F9DE-7061-8777-4F53-0A54F03DDACC}"/>
          </ac:spMkLst>
        </pc:spChg>
        <pc:spChg chg="mod">
          <ac:chgData name="Guest User" userId="S::urn:spo:anon#ed824acb5c9554aa7ceb35621c0ef2993ce10be39dfd1be1f07301fdbc4cac15::" providerId="AD" clId="Web-{1C716A96-ECDA-1EFA-E026-EF3D76DFEC1A}" dt="2024-05-29T03:24:02.555" v="341"/>
          <ac:spMkLst>
            <pc:docMk/>
            <pc:sldMk cId="2225836029" sldId="319"/>
            <ac:spMk id="8" creationId="{BCC689F3-575B-ECFA-CFDD-E65467FDEF51}"/>
          </ac:spMkLst>
        </pc:spChg>
      </pc:sldChg>
      <pc:sldChg chg="modSp">
        <pc:chgData name="Guest User" userId="S::urn:spo:anon#ed824acb5c9554aa7ceb35621c0ef2993ce10be39dfd1be1f07301fdbc4cac15::" providerId="AD" clId="Web-{1C716A96-ECDA-1EFA-E026-EF3D76DFEC1A}" dt="2024-05-29T03:24:12.742" v="352"/>
        <pc:sldMkLst>
          <pc:docMk/>
          <pc:sldMk cId="290729203" sldId="320"/>
        </pc:sldMkLst>
        <pc:spChg chg="mod">
          <ac:chgData name="Guest User" userId="S::urn:spo:anon#ed824acb5c9554aa7ceb35621c0ef2993ce10be39dfd1be1f07301fdbc4cac15::" providerId="AD" clId="Web-{1C716A96-ECDA-1EFA-E026-EF3D76DFEC1A}" dt="2024-05-29T03:24:12.742" v="352"/>
          <ac:spMkLst>
            <pc:docMk/>
            <pc:sldMk cId="290729203" sldId="320"/>
            <ac:spMk id="2" creationId="{028A8685-CA6E-AF1C-5FE6-6E1FB6BF3E86}"/>
          </ac:spMkLst>
        </pc:spChg>
        <pc:spChg chg="mod">
          <ac:chgData name="Guest User" userId="S::urn:spo:anon#ed824acb5c9554aa7ceb35621c0ef2993ce10be39dfd1be1f07301fdbc4cac15::" providerId="AD" clId="Web-{1C716A96-ECDA-1EFA-E026-EF3D76DFEC1A}" dt="2024-05-29T03:24:12.664" v="347"/>
          <ac:spMkLst>
            <pc:docMk/>
            <pc:sldMk cId="290729203" sldId="320"/>
            <ac:spMk id="3" creationId="{3D3924BA-6D36-C391-82B5-1BC22A27A98E}"/>
          </ac:spMkLst>
        </pc:spChg>
        <pc:spChg chg="mod">
          <ac:chgData name="Guest User" userId="S::urn:spo:anon#ed824acb5c9554aa7ceb35621c0ef2993ce10be39dfd1be1f07301fdbc4cac15::" providerId="AD" clId="Web-{1C716A96-ECDA-1EFA-E026-EF3D76DFEC1A}" dt="2024-05-29T03:24:12.664" v="348"/>
          <ac:spMkLst>
            <pc:docMk/>
            <pc:sldMk cId="290729203" sldId="320"/>
            <ac:spMk id="4" creationId="{9053F9DE-7061-8777-4F53-0A54F03DDACC}"/>
          </ac:spMkLst>
        </pc:spChg>
        <pc:spChg chg="mod">
          <ac:chgData name="Guest User" userId="S::urn:spo:anon#ed824acb5c9554aa7ceb35621c0ef2993ce10be39dfd1be1f07301fdbc4cac15::" providerId="AD" clId="Web-{1C716A96-ECDA-1EFA-E026-EF3D76DFEC1A}" dt="2024-05-29T03:24:12.664" v="351"/>
          <ac:spMkLst>
            <pc:docMk/>
            <pc:sldMk cId="290729203" sldId="320"/>
            <ac:spMk id="6" creationId="{A40CC9D3-E954-EEDE-FB0C-96EB5C8DF9B1}"/>
          </ac:spMkLst>
        </pc:spChg>
        <pc:spChg chg="mod">
          <ac:chgData name="Guest User" userId="S::urn:spo:anon#ed824acb5c9554aa7ceb35621c0ef2993ce10be39dfd1be1f07301fdbc4cac15::" providerId="AD" clId="Web-{1C716A96-ECDA-1EFA-E026-EF3D76DFEC1A}" dt="2024-05-29T03:24:12.664" v="349"/>
          <ac:spMkLst>
            <pc:docMk/>
            <pc:sldMk cId="290729203" sldId="320"/>
            <ac:spMk id="8" creationId="{BCC689F3-575B-ECFA-CFDD-E65467FDEF51}"/>
          </ac:spMkLst>
        </pc:spChg>
        <pc:spChg chg="mod">
          <ac:chgData name="Guest User" userId="S::urn:spo:anon#ed824acb5c9554aa7ceb35621c0ef2993ce10be39dfd1be1f07301fdbc4cac15::" providerId="AD" clId="Web-{1C716A96-ECDA-1EFA-E026-EF3D76DFEC1A}" dt="2024-05-29T03:24:12.664" v="350"/>
          <ac:spMkLst>
            <pc:docMk/>
            <pc:sldMk cId="290729203" sldId="320"/>
            <ac:spMk id="15" creationId="{B6F01731-9D28-BEF0-A897-3BB4B86A2D73}"/>
          </ac:spMkLst>
        </pc:spChg>
      </pc:sldChg>
      <pc:sldChg chg="modSp">
        <pc:chgData name="Guest User" userId="S::urn:spo:anon#ed824acb5c9554aa7ceb35621c0ef2993ce10be39dfd1be1f07301fdbc4cac15::" providerId="AD" clId="Web-{1C716A96-ECDA-1EFA-E026-EF3D76DFEC1A}" dt="2024-05-29T03:24:31.008" v="370"/>
        <pc:sldMkLst>
          <pc:docMk/>
          <pc:sldMk cId="1721922321" sldId="321"/>
        </pc:sldMkLst>
        <pc:spChg chg="mod">
          <ac:chgData name="Guest User" userId="S::urn:spo:anon#ed824acb5c9554aa7ceb35621c0ef2993ce10be39dfd1be1f07301fdbc4cac15::" providerId="AD" clId="Web-{1C716A96-ECDA-1EFA-E026-EF3D76DFEC1A}" dt="2024-05-29T03:24:31.008" v="370"/>
          <ac:spMkLst>
            <pc:docMk/>
            <pc:sldMk cId="1721922321" sldId="321"/>
            <ac:spMk id="2" creationId="{028A8685-CA6E-AF1C-5FE6-6E1FB6BF3E86}"/>
          </ac:spMkLst>
        </pc:spChg>
        <pc:spChg chg="mod">
          <ac:chgData name="Guest User" userId="S::urn:spo:anon#ed824acb5c9554aa7ceb35621c0ef2993ce10be39dfd1be1f07301fdbc4cac15::" providerId="AD" clId="Web-{1C716A96-ECDA-1EFA-E026-EF3D76DFEC1A}" dt="2024-05-29T03:24:30.946" v="365"/>
          <ac:spMkLst>
            <pc:docMk/>
            <pc:sldMk cId="1721922321" sldId="321"/>
            <ac:spMk id="3" creationId="{3D3924BA-6D36-C391-82B5-1BC22A27A98E}"/>
          </ac:spMkLst>
        </pc:spChg>
        <pc:spChg chg="mod">
          <ac:chgData name="Guest User" userId="S::urn:spo:anon#ed824acb5c9554aa7ceb35621c0ef2993ce10be39dfd1be1f07301fdbc4cac15::" providerId="AD" clId="Web-{1C716A96-ECDA-1EFA-E026-EF3D76DFEC1A}" dt="2024-05-29T03:24:30.946" v="366"/>
          <ac:spMkLst>
            <pc:docMk/>
            <pc:sldMk cId="1721922321" sldId="321"/>
            <ac:spMk id="4" creationId="{9053F9DE-7061-8777-4F53-0A54F03DDACC}"/>
          </ac:spMkLst>
        </pc:spChg>
        <pc:spChg chg="mod">
          <ac:chgData name="Guest User" userId="S::urn:spo:anon#ed824acb5c9554aa7ceb35621c0ef2993ce10be39dfd1be1f07301fdbc4cac15::" providerId="AD" clId="Web-{1C716A96-ECDA-1EFA-E026-EF3D76DFEC1A}" dt="2024-05-29T03:24:30.946" v="369"/>
          <ac:spMkLst>
            <pc:docMk/>
            <pc:sldMk cId="1721922321" sldId="321"/>
            <ac:spMk id="6" creationId="{A40CC9D3-E954-EEDE-FB0C-96EB5C8DF9B1}"/>
          </ac:spMkLst>
        </pc:spChg>
        <pc:spChg chg="mod">
          <ac:chgData name="Guest User" userId="S::urn:spo:anon#ed824acb5c9554aa7ceb35621c0ef2993ce10be39dfd1be1f07301fdbc4cac15::" providerId="AD" clId="Web-{1C716A96-ECDA-1EFA-E026-EF3D76DFEC1A}" dt="2024-05-29T03:24:30.946" v="367"/>
          <ac:spMkLst>
            <pc:docMk/>
            <pc:sldMk cId="1721922321" sldId="321"/>
            <ac:spMk id="8" creationId="{BCC689F3-575B-ECFA-CFDD-E65467FDEF51}"/>
          </ac:spMkLst>
        </pc:spChg>
        <pc:spChg chg="mod">
          <ac:chgData name="Guest User" userId="S::urn:spo:anon#ed824acb5c9554aa7ceb35621c0ef2993ce10be39dfd1be1f07301fdbc4cac15::" providerId="AD" clId="Web-{1C716A96-ECDA-1EFA-E026-EF3D76DFEC1A}" dt="2024-05-29T03:24:30.946" v="368"/>
          <ac:spMkLst>
            <pc:docMk/>
            <pc:sldMk cId="1721922321" sldId="321"/>
            <ac:spMk id="15" creationId="{B6F01731-9D28-BEF0-A897-3BB4B86A2D73}"/>
          </ac:spMkLst>
        </pc:spChg>
      </pc:sldChg>
      <pc:sldChg chg="modSp">
        <pc:chgData name="Guest User" userId="S::urn:spo:anon#ed824acb5c9554aa7ceb35621c0ef2993ce10be39dfd1be1f07301fdbc4cac15::" providerId="AD" clId="Web-{1C716A96-ECDA-1EFA-E026-EF3D76DFEC1A}" dt="2024-05-29T03:21:10.472" v="223"/>
        <pc:sldMkLst>
          <pc:docMk/>
          <pc:sldMk cId="1308331809" sldId="322"/>
        </pc:sldMkLst>
        <pc:spChg chg="mod">
          <ac:chgData name="Guest User" userId="S::urn:spo:anon#ed824acb5c9554aa7ceb35621c0ef2993ce10be39dfd1be1f07301fdbc4cac15::" providerId="AD" clId="Web-{1C716A96-ECDA-1EFA-E026-EF3D76DFEC1A}" dt="2024-05-29T03:21:10.425" v="220"/>
          <ac:spMkLst>
            <pc:docMk/>
            <pc:sldMk cId="1308331809" sldId="322"/>
            <ac:spMk id="3" creationId="{3D3924BA-6D36-C391-82B5-1BC22A27A98E}"/>
          </ac:spMkLst>
        </pc:spChg>
        <pc:spChg chg="mod">
          <ac:chgData name="Guest User" userId="S::urn:spo:anon#ed824acb5c9554aa7ceb35621c0ef2993ce10be39dfd1be1f07301fdbc4cac15::" providerId="AD" clId="Web-{1C716A96-ECDA-1EFA-E026-EF3D76DFEC1A}" dt="2024-05-29T03:21:10.425" v="221"/>
          <ac:spMkLst>
            <pc:docMk/>
            <pc:sldMk cId="1308331809" sldId="322"/>
            <ac:spMk id="4" creationId="{9053F9DE-7061-8777-4F53-0A54F03DDACC}"/>
          </ac:spMkLst>
        </pc:spChg>
        <pc:spChg chg="mod">
          <ac:chgData name="Guest User" userId="S::urn:spo:anon#ed824acb5c9554aa7ceb35621c0ef2993ce10be39dfd1be1f07301fdbc4cac15::" providerId="AD" clId="Web-{1C716A96-ECDA-1EFA-E026-EF3D76DFEC1A}" dt="2024-05-29T03:21:10.472" v="223"/>
          <ac:spMkLst>
            <pc:docMk/>
            <pc:sldMk cId="1308331809" sldId="322"/>
            <ac:spMk id="6" creationId="{A40CC9D3-E954-EEDE-FB0C-96EB5C8DF9B1}"/>
          </ac:spMkLst>
        </pc:spChg>
        <pc:spChg chg="mod">
          <ac:chgData name="Guest User" userId="S::urn:spo:anon#ed824acb5c9554aa7ceb35621c0ef2993ce10be39dfd1be1f07301fdbc4cac15::" providerId="AD" clId="Web-{1C716A96-ECDA-1EFA-E026-EF3D76DFEC1A}" dt="2024-05-29T03:21:10.441" v="222"/>
          <ac:spMkLst>
            <pc:docMk/>
            <pc:sldMk cId="1308331809" sldId="322"/>
            <ac:spMk id="11" creationId="{C4701581-9304-814E-4353-DA93E17D3347}"/>
          </ac:spMkLst>
        </pc:spChg>
      </pc:sldChg>
      <pc:sldChg chg="modSp">
        <pc:chgData name="Guest User" userId="S::urn:spo:anon#ed824acb5c9554aa7ceb35621c0ef2993ce10be39dfd1be1f07301fdbc4cac15::" providerId="AD" clId="Web-{1C716A96-ECDA-1EFA-E026-EF3D76DFEC1A}" dt="2024-05-29T03:24:19.289" v="358"/>
        <pc:sldMkLst>
          <pc:docMk/>
          <pc:sldMk cId="42728677" sldId="323"/>
        </pc:sldMkLst>
        <pc:spChg chg="mod">
          <ac:chgData name="Guest User" userId="S::urn:spo:anon#ed824acb5c9554aa7ceb35621c0ef2993ce10be39dfd1be1f07301fdbc4cac15::" providerId="AD" clId="Web-{1C716A96-ECDA-1EFA-E026-EF3D76DFEC1A}" dt="2024-05-29T03:24:19.289" v="358"/>
          <ac:spMkLst>
            <pc:docMk/>
            <pc:sldMk cId="42728677" sldId="323"/>
            <ac:spMk id="2" creationId="{028A8685-CA6E-AF1C-5FE6-6E1FB6BF3E86}"/>
          </ac:spMkLst>
        </pc:spChg>
        <pc:spChg chg="mod">
          <ac:chgData name="Guest User" userId="S::urn:spo:anon#ed824acb5c9554aa7ceb35621c0ef2993ce10be39dfd1be1f07301fdbc4cac15::" providerId="AD" clId="Web-{1C716A96-ECDA-1EFA-E026-EF3D76DFEC1A}" dt="2024-05-29T03:24:19.180" v="353"/>
          <ac:spMkLst>
            <pc:docMk/>
            <pc:sldMk cId="42728677" sldId="323"/>
            <ac:spMk id="3" creationId="{3D3924BA-6D36-C391-82B5-1BC22A27A98E}"/>
          </ac:spMkLst>
        </pc:spChg>
        <pc:spChg chg="mod">
          <ac:chgData name="Guest User" userId="S::urn:spo:anon#ed824acb5c9554aa7ceb35621c0ef2993ce10be39dfd1be1f07301fdbc4cac15::" providerId="AD" clId="Web-{1C716A96-ECDA-1EFA-E026-EF3D76DFEC1A}" dt="2024-05-29T03:24:19.196" v="354"/>
          <ac:spMkLst>
            <pc:docMk/>
            <pc:sldMk cId="42728677" sldId="323"/>
            <ac:spMk id="4" creationId="{9053F9DE-7061-8777-4F53-0A54F03DDACC}"/>
          </ac:spMkLst>
        </pc:spChg>
        <pc:spChg chg="mod">
          <ac:chgData name="Guest User" userId="S::urn:spo:anon#ed824acb5c9554aa7ceb35621c0ef2993ce10be39dfd1be1f07301fdbc4cac15::" providerId="AD" clId="Web-{1C716A96-ECDA-1EFA-E026-EF3D76DFEC1A}" dt="2024-05-29T03:24:19.196" v="357"/>
          <ac:spMkLst>
            <pc:docMk/>
            <pc:sldMk cId="42728677" sldId="323"/>
            <ac:spMk id="6" creationId="{A40CC9D3-E954-EEDE-FB0C-96EB5C8DF9B1}"/>
          </ac:spMkLst>
        </pc:spChg>
        <pc:spChg chg="mod">
          <ac:chgData name="Guest User" userId="S::urn:spo:anon#ed824acb5c9554aa7ceb35621c0ef2993ce10be39dfd1be1f07301fdbc4cac15::" providerId="AD" clId="Web-{1C716A96-ECDA-1EFA-E026-EF3D76DFEC1A}" dt="2024-05-29T03:24:19.196" v="355"/>
          <ac:spMkLst>
            <pc:docMk/>
            <pc:sldMk cId="42728677" sldId="323"/>
            <ac:spMk id="8" creationId="{BCC689F3-575B-ECFA-CFDD-E65467FDEF51}"/>
          </ac:spMkLst>
        </pc:spChg>
        <pc:spChg chg="mod">
          <ac:chgData name="Guest User" userId="S::urn:spo:anon#ed824acb5c9554aa7ceb35621c0ef2993ce10be39dfd1be1f07301fdbc4cac15::" providerId="AD" clId="Web-{1C716A96-ECDA-1EFA-E026-EF3D76DFEC1A}" dt="2024-05-29T03:24:19.196" v="356"/>
          <ac:spMkLst>
            <pc:docMk/>
            <pc:sldMk cId="42728677" sldId="323"/>
            <ac:spMk id="15" creationId="{B6F01731-9D28-BEF0-A897-3BB4B86A2D73}"/>
          </ac:spMkLst>
        </pc:spChg>
      </pc:sldChg>
      <pc:sldChg chg="modSp">
        <pc:chgData name="Guest User" userId="S::urn:spo:anon#ed824acb5c9554aa7ceb35621c0ef2993ce10be39dfd1be1f07301fdbc4cac15::" providerId="AD" clId="Web-{1C716A96-ECDA-1EFA-E026-EF3D76DFEC1A}" dt="2024-05-29T03:24:41.368" v="386"/>
        <pc:sldMkLst>
          <pc:docMk/>
          <pc:sldMk cId="4191029095" sldId="326"/>
        </pc:sldMkLst>
        <pc:spChg chg="mod">
          <ac:chgData name="Guest User" userId="S::urn:spo:anon#ed824acb5c9554aa7ceb35621c0ef2993ce10be39dfd1be1f07301fdbc4cac15::" providerId="AD" clId="Web-{1C716A96-ECDA-1EFA-E026-EF3D76DFEC1A}" dt="2024-05-29T03:24:41.212" v="382"/>
          <ac:spMkLst>
            <pc:docMk/>
            <pc:sldMk cId="4191029095" sldId="326"/>
            <ac:spMk id="2" creationId="{028A8685-CA6E-AF1C-5FE6-6E1FB6BF3E86}"/>
          </ac:spMkLst>
        </pc:spChg>
        <pc:spChg chg="mod">
          <ac:chgData name="Guest User" userId="S::urn:spo:anon#ed824acb5c9554aa7ceb35621c0ef2993ce10be39dfd1be1f07301fdbc4cac15::" providerId="AD" clId="Web-{1C716A96-ECDA-1EFA-E026-EF3D76DFEC1A}" dt="2024-05-29T03:24:41.212" v="377"/>
          <ac:spMkLst>
            <pc:docMk/>
            <pc:sldMk cId="4191029095" sldId="326"/>
            <ac:spMk id="3" creationId="{3D3924BA-6D36-C391-82B5-1BC22A27A98E}"/>
          </ac:spMkLst>
        </pc:spChg>
        <pc:spChg chg="mod">
          <ac:chgData name="Guest User" userId="S::urn:spo:anon#ed824acb5c9554aa7ceb35621c0ef2993ce10be39dfd1be1f07301fdbc4cac15::" providerId="AD" clId="Web-{1C716A96-ECDA-1EFA-E026-EF3D76DFEC1A}" dt="2024-05-29T03:24:41.212" v="378"/>
          <ac:spMkLst>
            <pc:docMk/>
            <pc:sldMk cId="4191029095" sldId="326"/>
            <ac:spMk id="4" creationId="{9053F9DE-7061-8777-4F53-0A54F03DDACC}"/>
          </ac:spMkLst>
        </pc:spChg>
        <pc:spChg chg="mod">
          <ac:chgData name="Guest User" userId="S::urn:spo:anon#ed824acb5c9554aa7ceb35621c0ef2993ce10be39dfd1be1f07301fdbc4cac15::" providerId="AD" clId="Web-{1C716A96-ECDA-1EFA-E026-EF3D76DFEC1A}" dt="2024-05-29T03:24:41.212" v="381"/>
          <ac:spMkLst>
            <pc:docMk/>
            <pc:sldMk cId="4191029095" sldId="326"/>
            <ac:spMk id="6" creationId="{A40CC9D3-E954-EEDE-FB0C-96EB5C8DF9B1}"/>
          </ac:spMkLst>
        </pc:spChg>
        <pc:spChg chg="mod">
          <ac:chgData name="Guest User" userId="S::urn:spo:anon#ed824acb5c9554aa7ceb35621c0ef2993ce10be39dfd1be1f07301fdbc4cac15::" providerId="AD" clId="Web-{1C716A96-ECDA-1EFA-E026-EF3D76DFEC1A}" dt="2024-05-29T03:24:41.212" v="379"/>
          <ac:spMkLst>
            <pc:docMk/>
            <pc:sldMk cId="4191029095" sldId="326"/>
            <ac:spMk id="8" creationId="{BCC689F3-575B-ECFA-CFDD-E65467FDEF51}"/>
          </ac:spMkLst>
        </pc:spChg>
        <pc:spChg chg="mod">
          <ac:chgData name="Guest User" userId="S::urn:spo:anon#ed824acb5c9554aa7ceb35621c0ef2993ce10be39dfd1be1f07301fdbc4cac15::" providerId="AD" clId="Web-{1C716A96-ECDA-1EFA-E026-EF3D76DFEC1A}" dt="2024-05-29T03:24:41.212" v="380"/>
          <ac:spMkLst>
            <pc:docMk/>
            <pc:sldMk cId="4191029095" sldId="326"/>
            <ac:spMk id="15" creationId="{B6F01731-9D28-BEF0-A897-3BB4B86A2D73}"/>
          </ac:spMkLst>
        </pc:spChg>
        <pc:spChg chg="mod">
          <ac:chgData name="Guest User" userId="S::urn:spo:anon#ed824acb5c9554aa7ceb35621c0ef2993ce10be39dfd1be1f07301fdbc4cac15::" providerId="AD" clId="Web-{1C716A96-ECDA-1EFA-E026-EF3D76DFEC1A}" dt="2024-05-29T03:24:41.228" v="383"/>
          <ac:spMkLst>
            <pc:docMk/>
            <pc:sldMk cId="4191029095" sldId="326"/>
            <ac:spMk id="22" creationId="{D8582034-C658-9B37-4274-6EDCAB639AFD}"/>
          </ac:spMkLst>
        </pc:spChg>
        <pc:spChg chg="mod">
          <ac:chgData name="Guest User" userId="S::urn:spo:anon#ed824acb5c9554aa7ceb35621c0ef2993ce10be39dfd1be1f07301fdbc4cac15::" providerId="AD" clId="Web-{1C716A96-ECDA-1EFA-E026-EF3D76DFEC1A}" dt="2024-05-29T03:24:41.228" v="384"/>
          <ac:spMkLst>
            <pc:docMk/>
            <pc:sldMk cId="4191029095" sldId="326"/>
            <ac:spMk id="23" creationId="{CABC9C01-5B86-6A97-2CFB-805B7C421595}"/>
          </ac:spMkLst>
        </pc:spChg>
        <pc:spChg chg="mod">
          <ac:chgData name="Guest User" userId="S::urn:spo:anon#ed824acb5c9554aa7ceb35621c0ef2993ce10be39dfd1be1f07301fdbc4cac15::" providerId="AD" clId="Web-{1C716A96-ECDA-1EFA-E026-EF3D76DFEC1A}" dt="2024-05-29T03:24:41.228" v="385"/>
          <ac:spMkLst>
            <pc:docMk/>
            <pc:sldMk cId="4191029095" sldId="326"/>
            <ac:spMk id="24" creationId="{284F032E-1054-3B05-ADE0-6260A79ECC32}"/>
          </ac:spMkLst>
        </pc:spChg>
        <pc:spChg chg="mod">
          <ac:chgData name="Guest User" userId="S::urn:spo:anon#ed824acb5c9554aa7ceb35621c0ef2993ce10be39dfd1be1f07301fdbc4cac15::" providerId="AD" clId="Web-{1C716A96-ECDA-1EFA-E026-EF3D76DFEC1A}" dt="2024-05-29T03:24:41.368" v="386"/>
          <ac:spMkLst>
            <pc:docMk/>
            <pc:sldMk cId="4191029095" sldId="326"/>
            <ac:spMk id="26" creationId="{29743F71-A812-27DE-5822-4F37F7FA2060}"/>
          </ac:spMkLst>
        </pc:spChg>
      </pc:sldChg>
      <pc:sldChg chg="modSp">
        <pc:chgData name="Guest User" userId="S::urn:spo:anon#ed824acb5c9554aa7ceb35621c0ef2993ce10be39dfd1be1f07301fdbc4cac15::" providerId="AD" clId="Web-{1C716A96-ECDA-1EFA-E026-EF3D76DFEC1A}" dt="2024-05-29T03:21:23.629" v="233"/>
        <pc:sldMkLst>
          <pc:docMk/>
          <pc:sldMk cId="3814072399" sldId="327"/>
        </pc:sldMkLst>
        <pc:spChg chg="mod">
          <ac:chgData name="Guest User" userId="S::urn:spo:anon#ed824acb5c9554aa7ceb35621c0ef2993ce10be39dfd1be1f07301fdbc4cac15::" providerId="AD" clId="Web-{1C716A96-ECDA-1EFA-E026-EF3D76DFEC1A}" dt="2024-05-29T03:21:23.566" v="229"/>
          <ac:spMkLst>
            <pc:docMk/>
            <pc:sldMk cId="3814072399" sldId="327"/>
            <ac:spMk id="3" creationId="{3D3924BA-6D36-C391-82B5-1BC22A27A98E}"/>
          </ac:spMkLst>
        </pc:spChg>
        <pc:spChg chg="mod">
          <ac:chgData name="Guest User" userId="S::urn:spo:anon#ed824acb5c9554aa7ceb35621c0ef2993ce10be39dfd1be1f07301fdbc4cac15::" providerId="AD" clId="Web-{1C716A96-ECDA-1EFA-E026-EF3D76DFEC1A}" dt="2024-05-29T03:21:23.566" v="230"/>
          <ac:spMkLst>
            <pc:docMk/>
            <pc:sldMk cId="3814072399" sldId="327"/>
            <ac:spMk id="4" creationId="{9053F9DE-7061-8777-4F53-0A54F03DDACC}"/>
          </ac:spMkLst>
        </pc:spChg>
        <pc:spChg chg="mod">
          <ac:chgData name="Guest User" userId="S::urn:spo:anon#ed824acb5c9554aa7ceb35621c0ef2993ce10be39dfd1be1f07301fdbc4cac15::" providerId="AD" clId="Web-{1C716A96-ECDA-1EFA-E026-EF3D76DFEC1A}" dt="2024-05-29T03:21:23.566" v="232"/>
          <ac:spMkLst>
            <pc:docMk/>
            <pc:sldMk cId="3814072399" sldId="327"/>
            <ac:spMk id="6" creationId="{A40CC9D3-E954-EEDE-FB0C-96EB5C8DF9B1}"/>
          </ac:spMkLst>
        </pc:spChg>
        <pc:spChg chg="mod">
          <ac:chgData name="Guest User" userId="S::urn:spo:anon#ed824acb5c9554aa7ceb35621c0ef2993ce10be39dfd1be1f07301fdbc4cac15::" providerId="AD" clId="Web-{1C716A96-ECDA-1EFA-E026-EF3D76DFEC1A}" dt="2024-05-29T03:21:23.629" v="233"/>
          <ac:spMkLst>
            <pc:docMk/>
            <pc:sldMk cId="3814072399" sldId="327"/>
            <ac:spMk id="10" creationId="{95A06EBD-3DDB-9AF4-BA6B-448FEEAAEDDD}"/>
          </ac:spMkLst>
        </pc:spChg>
        <pc:spChg chg="mod">
          <ac:chgData name="Guest User" userId="S::urn:spo:anon#ed824acb5c9554aa7ceb35621c0ef2993ce10be39dfd1be1f07301fdbc4cac15::" providerId="AD" clId="Web-{1C716A96-ECDA-1EFA-E026-EF3D76DFEC1A}" dt="2024-05-29T03:21:23.566" v="231"/>
          <ac:spMkLst>
            <pc:docMk/>
            <pc:sldMk cId="3814072399" sldId="327"/>
            <ac:spMk id="11" creationId="{C4701581-9304-814E-4353-DA93E17D3347}"/>
          </ac:spMkLst>
        </pc:spChg>
      </pc:sldChg>
      <pc:sldChg chg="modSp">
        <pc:chgData name="Guest User" userId="S::urn:spo:anon#ed824acb5c9554aa7ceb35621c0ef2993ce10be39dfd1be1f07301fdbc4cac15::" providerId="AD" clId="Web-{1C716A96-ECDA-1EFA-E026-EF3D76DFEC1A}" dt="2024-05-29T03:24:25.415" v="364"/>
        <pc:sldMkLst>
          <pc:docMk/>
          <pc:sldMk cId="916042409" sldId="329"/>
        </pc:sldMkLst>
        <pc:spChg chg="mod">
          <ac:chgData name="Guest User" userId="S::urn:spo:anon#ed824acb5c9554aa7ceb35621c0ef2993ce10be39dfd1be1f07301fdbc4cac15::" providerId="AD" clId="Web-{1C716A96-ECDA-1EFA-E026-EF3D76DFEC1A}" dt="2024-05-29T03:24:25.305" v="363"/>
          <ac:spMkLst>
            <pc:docMk/>
            <pc:sldMk cId="916042409" sldId="329"/>
            <ac:spMk id="2" creationId="{028A8685-CA6E-AF1C-5FE6-6E1FB6BF3E86}"/>
          </ac:spMkLst>
        </pc:spChg>
        <pc:spChg chg="mod">
          <ac:chgData name="Guest User" userId="S::urn:spo:anon#ed824acb5c9554aa7ceb35621c0ef2993ce10be39dfd1be1f07301fdbc4cac15::" providerId="AD" clId="Web-{1C716A96-ECDA-1EFA-E026-EF3D76DFEC1A}" dt="2024-05-29T03:24:25.290" v="359"/>
          <ac:spMkLst>
            <pc:docMk/>
            <pc:sldMk cId="916042409" sldId="329"/>
            <ac:spMk id="3" creationId="{3D3924BA-6D36-C391-82B5-1BC22A27A98E}"/>
          </ac:spMkLst>
        </pc:spChg>
        <pc:spChg chg="mod">
          <ac:chgData name="Guest User" userId="S::urn:spo:anon#ed824acb5c9554aa7ceb35621c0ef2993ce10be39dfd1be1f07301fdbc4cac15::" providerId="AD" clId="Web-{1C716A96-ECDA-1EFA-E026-EF3D76DFEC1A}" dt="2024-05-29T03:24:25.305" v="360"/>
          <ac:spMkLst>
            <pc:docMk/>
            <pc:sldMk cId="916042409" sldId="329"/>
            <ac:spMk id="4" creationId="{9053F9DE-7061-8777-4F53-0A54F03DDACC}"/>
          </ac:spMkLst>
        </pc:spChg>
        <pc:spChg chg="mod">
          <ac:chgData name="Guest User" userId="S::urn:spo:anon#ed824acb5c9554aa7ceb35621c0ef2993ce10be39dfd1be1f07301fdbc4cac15::" providerId="AD" clId="Web-{1C716A96-ECDA-1EFA-E026-EF3D76DFEC1A}" dt="2024-05-29T03:24:25.305" v="362"/>
          <ac:spMkLst>
            <pc:docMk/>
            <pc:sldMk cId="916042409" sldId="329"/>
            <ac:spMk id="6" creationId="{A40CC9D3-E954-EEDE-FB0C-96EB5C8DF9B1}"/>
          </ac:spMkLst>
        </pc:spChg>
        <pc:spChg chg="mod">
          <ac:chgData name="Guest User" userId="S::urn:spo:anon#ed824acb5c9554aa7ceb35621c0ef2993ce10be39dfd1be1f07301fdbc4cac15::" providerId="AD" clId="Web-{1C716A96-ECDA-1EFA-E026-EF3D76DFEC1A}" dt="2024-05-29T03:24:25.305" v="361"/>
          <ac:spMkLst>
            <pc:docMk/>
            <pc:sldMk cId="916042409" sldId="329"/>
            <ac:spMk id="8" creationId="{BCC689F3-575B-ECFA-CFDD-E65467FDEF51}"/>
          </ac:spMkLst>
        </pc:spChg>
        <pc:spChg chg="mod">
          <ac:chgData name="Guest User" userId="S::urn:spo:anon#ed824acb5c9554aa7ceb35621c0ef2993ce10be39dfd1be1f07301fdbc4cac15::" providerId="AD" clId="Web-{1C716A96-ECDA-1EFA-E026-EF3D76DFEC1A}" dt="2024-05-29T03:24:25.415" v="364"/>
          <ac:spMkLst>
            <pc:docMk/>
            <pc:sldMk cId="916042409" sldId="329"/>
            <ac:spMk id="13" creationId="{4B4BC50F-5F42-64BE-2DE8-CFCFD16E0137}"/>
          </ac:spMkLst>
        </pc:spChg>
      </pc:sldChg>
      <pc:sldChg chg="modSp">
        <pc:chgData name="Guest User" userId="S::urn:spo:anon#ed824acb5c9554aa7ceb35621c0ef2993ce10be39dfd1be1f07301fdbc4cac15::" providerId="AD" clId="Web-{1C716A96-ECDA-1EFA-E026-EF3D76DFEC1A}" dt="2024-05-29T03:24:36.477" v="376"/>
        <pc:sldMkLst>
          <pc:docMk/>
          <pc:sldMk cId="3173686319" sldId="331"/>
        </pc:sldMkLst>
        <pc:spChg chg="mod">
          <ac:chgData name="Guest User" userId="S::urn:spo:anon#ed824acb5c9554aa7ceb35621c0ef2993ce10be39dfd1be1f07301fdbc4cac15::" providerId="AD" clId="Web-{1C716A96-ECDA-1EFA-E026-EF3D76DFEC1A}" dt="2024-05-29T03:24:36.477" v="376"/>
          <ac:spMkLst>
            <pc:docMk/>
            <pc:sldMk cId="3173686319" sldId="331"/>
            <ac:spMk id="2" creationId="{028A8685-CA6E-AF1C-5FE6-6E1FB6BF3E86}"/>
          </ac:spMkLst>
        </pc:spChg>
        <pc:spChg chg="mod">
          <ac:chgData name="Guest User" userId="S::urn:spo:anon#ed824acb5c9554aa7ceb35621c0ef2993ce10be39dfd1be1f07301fdbc4cac15::" providerId="AD" clId="Web-{1C716A96-ECDA-1EFA-E026-EF3D76DFEC1A}" dt="2024-05-29T03:24:36.384" v="371"/>
          <ac:spMkLst>
            <pc:docMk/>
            <pc:sldMk cId="3173686319" sldId="331"/>
            <ac:spMk id="3" creationId="{3D3924BA-6D36-C391-82B5-1BC22A27A98E}"/>
          </ac:spMkLst>
        </pc:spChg>
        <pc:spChg chg="mod">
          <ac:chgData name="Guest User" userId="S::urn:spo:anon#ed824acb5c9554aa7ceb35621c0ef2993ce10be39dfd1be1f07301fdbc4cac15::" providerId="AD" clId="Web-{1C716A96-ECDA-1EFA-E026-EF3D76DFEC1A}" dt="2024-05-29T03:24:36.384" v="372"/>
          <ac:spMkLst>
            <pc:docMk/>
            <pc:sldMk cId="3173686319" sldId="331"/>
            <ac:spMk id="4" creationId="{9053F9DE-7061-8777-4F53-0A54F03DDACC}"/>
          </ac:spMkLst>
        </pc:spChg>
        <pc:spChg chg="mod">
          <ac:chgData name="Guest User" userId="S::urn:spo:anon#ed824acb5c9554aa7ceb35621c0ef2993ce10be39dfd1be1f07301fdbc4cac15::" providerId="AD" clId="Web-{1C716A96-ECDA-1EFA-E026-EF3D76DFEC1A}" dt="2024-05-29T03:24:36.384" v="375"/>
          <ac:spMkLst>
            <pc:docMk/>
            <pc:sldMk cId="3173686319" sldId="331"/>
            <ac:spMk id="6" creationId="{A40CC9D3-E954-EEDE-FB0C-96EB5C8DF9B1}"/>
          </ac:spMkLst>
        </pc:spChg>
        <pc:spChg chg="mod">
          <ac:chgData name="Guest User" userId="S::urn:spo:anon#ed824acb5c9554aa7ceb35621c0ef2993ce10be39dfd1be1f07301fdbc4cac15::" providerId="AD" clId="Web-{1C716A96-ECDA-1EFA-E026-EF3D76DFEC1A}" dt="2024-05-29T03:24:36.384" v="373"/>
          <ac:spMkLst>
            <pc:docMk/>
            <pc:sldMk cId="3173686319" sldId="331"/>
            <ac:spMk id="8" creationId="{BCC689F3-575B-ECFA-CFDD-E65467FDEF51}"/>
          </ac:spMkLst>
        </pc:spChg>
        <pc:spChg chg="mod">
          <ac:chgData name="Guest User" userId="S::urn:spo:anon#ed824acb5c9554aa7ceb35621c0ef2993ce10be39dfd1be1f07301fdbc4cac15::" providerId="AD" clId="Web-{1C716A96-ECDA-1EFA-E026-EF3D76DFEC1A}" dt="2024-05-29T03:24:36.384" v="374"/>
          <ac:spMkLst>
            <pc:docMk/>
            <pc:sldMk cId="3173686319" sldId="331"/>
            <ac:spMk id="15" creationId="{B6F01731-9D28-BEF0-A897-3BB4B86A2D73}"/>
          </ac:spMkLst>
        </pc:spChg>
      </pc:sldChg>
      <pc:sldChg chg="modSp">
        <pc:chgData name="Guest User" userId="S::urn:spo:anon#ed824acb5c9554aa7ceb35621c0ef2993ce10be39dfd1be1f07301fdbc4cac15::" providerId="AD" clId="Web-{1C716A96-ECDA-1EFA-E026-EF3D76DFEC1A}" dt="2024-05-29T03:21:34.879" v="240"/>
        <pc:sldMkLst>
          <pc:docMk/>
          <pc:sldMk cId="1612178237" sldId="332"/>
        </pc:sldMkLst>
        <pc:spChg chg="mod">
          <ac:chgData name="Guest User" userId="S::urn:spo:anon#ed824acb5c9554aa7ceb35621c0ef2993ce10be39dfd1be1f07301fdbc4cac15::" providerId="AD" clId="Web-{1C716A96-ECDA-1EFA-E026-EF3D76DFEC1A}" dt="2024-05-29T03:21:34.801" v="234"/>
          <ac:spMkLst>
            <pc:docMk/>
            <pc:sldMk cId="1612178237" sldId="332"/>
            <ac:spMk id="3" creationId="{3D3924BA-6D36-C391-82B5-1BC22A27A98E}"/>
          </ac:spMkLst>
        </pc:spChg>
        <pc:spChg chg="mod">
          <ac:chgData name="Guest User" userId="S::urn:spo:anon#ed824acb5c9554aa7ceb35621c0ef2993ce10be39dfd1be1f07301fdbc4cac15::" providerId="AD" clId="Web-{1C716A96-ECDA-1EFA-E026-EF3D76DFEC1A}" dt="2024-05-29T03:21:34.801" v="235"/>
          <ac:spMkLst>
            <pc:docMk/>
            <pc:sldMk cId="1612178237" sldId="332"/>
            <ac:spMk id="4" creationId="{9053F9DE-7061-8777-4F53-0A54F03DDACC}"/>
          </ac:spMkLst>
        </pc:spChg>
        <pc:spChg chg="mod">
          <ac:chgData name="Guest User" userId="S::urn:spo:anon#ed824acb5c9554aa7ceb35621c0ef2993ce10be39dfd1be1f07301fdbc4cac15::" providerId="AD" clId="Web-{1C716A96-ECDA-1EFA-E026-EF3D76DFEC1A}" dt="2024-05-29T03:21:34.801" v="237"/>
          <ac:spMkLst>
            <pc:docMk/>
            <pc:sldMk cId="1612178237" sldId="332"/>
            <ac:spMk id="6" creationId="{A40CC9D3-E954-EEDE-FB0C-96EB5C8DF9B1}"/>
          </ac:spMkLst>
        </pc:spChg>
        <pc:spChg chg="mod">
          <ac:chgData name="Guest User" userId="S::urn:spo:anon#ed824acb5c9554aa7ceb35621c0ef2993ce10be39dfd1be1f07301fdbc4cac15::" providerId="AD" clId="Web-{1C716A96-ECDA-1EFA-E026-EF3D76DFEC1A}" dt="2024-05-29T03:21:34.879" v="240"/>
          <ac:spMkLst>
            <pc:docMk/>
            <pc:sldMk cId="1612178237" sldId="332"/>
            <ac:spMk id="10" creationId="{95A06EBD-3DDB-9AF4-BA6B-448FEEAAEDDD}"/>
          </ac:spMkLst>
        </pc:spChg>
        <pc:spChg chg="mod">
          <ac:chgData name="Guest User" userId="S::urn:spo:anon#ed824acb5c9554aa7ceb35621c0ef2993ce10be39dfd1be1f07301fdbc4cac15::" providerId="AD" clId="Web-{1C716A96-ECDA-1EFA-E026-EF3D76DFEC1A}" dt="2024-05-29T03:21:34.801" v="236"/>
          <ac:spMkLst>
            <pc:docMk/>
            <pc:sldMk cId="1612178237" sldId="332"/>
            <ac:spMk id="11" creationId="{C4701581-9304-814E-4353-DA93E17D3347}"/>
          </ac:spMkLst>
        </pc:spChg>
        <pc:spChg chg="mod">
          <ac:chgData name="Guest User" userId="S::urn:spo:anon#ed824acb5c9554aa7ceb35621c0ef2993ce10be39dfd1be1f07301fdbc4cac15::" providerId="AD" clId="Web-{1C716A96-ECDA-1EFA-E026-EF3D76DFEC1A}" dt="2024-05-29T03:21:34.801" v="238"/>
          <ac:spMkLst>
            <pc:docMk/>
            <pc:sldMk cId="1612178237" sldId="332"/>
            <ac:spMk id="16" creationId="{BB3FDDCF-FC62-10EA-A9FA-B507B976D545}"/>
          </ac:spMkLst>
        </pc:spChg>
        <pc:spChg chg="mod">
          <ac:chgData name="Guest User" userId="S::urn:spo:anon#ed824acb5c9554aa7ceb35621c0ef2993ce10be39dfd1be1f07301fdbc4cac15::" providerId="AD" clId="Web-{1C716A96-ECDA-1EFA-E026-EF3D76DFEC1A}" dt="2024-05-29T03:21:34.801" v="239"/>
          <ac:spMkLst>
            <pc:docMk/>
            <pc:sldMk cId="1612178237" sldId="332"/>
            <ac:spMk id="21" creationId="{D4DB747C-EA5F-1279-7DB6-22F820ACE24B}"/>
          </ac:spMkLst>
        </pc:spChg>
      </pc:sldChg>
      <pc:sldChg chg="modSp">
        <pc:chgData name="Guest User" userId="S::urn:spo:anon#ed824acb5c9554aa7ceb35621c0ef2993ce10be39dfd1be1f07301fdbc4cac15::" providerId="AD" clId="Web-{1C716A96-ECDA-1EFA-E026-EF3D76DFEC1A}" dt="2024-05-29T03:22:39.646" v="277"/>
        <pc:sldMkLst>
          <pc:docMk/>
          <pc:sldMk cId="3722116972" sldId="333"/>
        </pc:sldMkLst>
        <pc:spChg chg="mod">
          <ac:chgData name="Guest User" userId="S::urn:spo:anon#ed824acb5c9554aa7ceb35621c0ef2993ce10be39dfd1be1f07301fdbc4cac15::" providerId="AD" clId="Web-{1C716A96-ECDA-1EFA-E026-EF3D76DFEC1A}" dt="2024-05-29T03:22:39.599" v="274"/>
          <ac:spMkLst>
            <pc:docMk/>
            <pc:sldMk cId="3722116972" sldId="333"/>
            <ac:spMk id="3" creationId="{3D3924BA-6D36-C391-82B5-1BC22A27A98E}"/>
          </ac:spMkLst>
        </pc:spChg>
        <pc:spChg chg="mod">
          <ac:chgData name="Guest User" userId="S::urn:spo:anon#ed824acb5c9554aa7ceb35621c0ef2993ce10be39dfd1be1f07301fdbc4cac15::" providerId="AD" clId="Web-{1C716A96-ECDA-1EFA-E026-EF3D76DFEC1A}" dt="2024-05-29T03:22:39.599" v="275"/>
          <ac:spMkLst>
            <pc:docMk/>
            <pc:sldMk cId="3722116972" sldId="333"/>
            <ac:spMk id="4" creationId="{9053F9DE-7061-8777-4F53-0A54F03DDACC}"/>
          </ac:spMkLst>
        </pc:spChg>
        <pc:spChg chg="mod">
          <ac:chgData name="Guest User" userId="S::urn:spo:anon#ed824acb5c9554aa7ceb35621c0ef2993ce10be39dfd1be1f07301fdbc4cac15::" providerId="AD" clId="Web-{1C716A96-ECDA-1EFA-E026-EF3D76DFEC1A}" dt="2024-05-29T03:22:39.646" v="277"/>
          <ac:spMkLst>
            <pc:docMk/>
            <pc:sldMk cId="3722116972" sldId="333"/>
            <ac:spMk id="5" creationId="{06D60656-E8BA-2602-BD36-795E7B9C8D0D}"/>
          </ac:spMkLst>
        </pc:spChg>
        <pc:spChg chg="mod">
          <ac:chgData name="Guest User" userId="S::urn:spo:anon#ed824acb5c9554aa7ceb35621c0ef2993ce10be39dfd1be1f07301fdbc4cac15::" providerId="AD" clId="Web-{1C716A96-ECDA-1EFA-E026-EF3D76DFEC1A}" dt="2024-05-29T03:22:39.599" v="276"/>
          <ac:spMkLst>
            <pc:docMk/>
            <pc:sldMk cId="3722116972" sldId="333"/>
            <ac:spMk id="6" creationId="{A40CC9D3-E954-EEDE-FB0C-96EB5C8DF9B1}"/>
          </ac:spMkLst>
        </pc:spChg>
      </pc:sldChg>
      <pc:sldChg chg="modSp">
        <pc:chgData name="Guest User" userId="S::urn:spo:anon#ed824acb5c9554aa7ceb35621c0ef2993ce10be39dfd1be1f07301fdbc4cac15::" providerId="AD" clId="Web-{1C716A96-ECDA-1EFA-E026-EF3D76DFEC1A}" dt="2024-05-29T03:22:29.396" v="268"/>
        <pc:sldMkLst>
          <pc:docMk/>
          <pc:sldMk cId="4161805046" sldId="334"/>
        </pc:sldMkLst>
        <pc:spChg chg="mod">
          <ac:chgData name="Guest User" userId="S::urn:spo:anon#ed824acb5c9554aa7ceb35621c0ef2993ce10be39dfd1be1f07301fdbc4cac15::" providerId="AD" clId="Web-{1C716A96-ECDA-1EFA-E026-EF3D76DFEC1A}" dt="2024-05-29T03:22:29.380" v="266"/>
          <ac:spMkLst>
            <pc:docMk/>
            <pc:sldMk cId="4161805046" sldId="334"/>
            <ac:spMk id="3" creationId="{3D3924BA-6D36-C391-82B5-1BC22A27A98E}"/>
          </ac:spMkLst>
        </pc:spChg>
        <pc:spChg chg="mod">
          <ac:chgData name="Guest User" userId="S::urn:spo:anon#ed824acb5c9554aa7ceb35621c0ef2993ce10be39dfd1be1f07301fdbc4cac15::" providerId="AD" clId="Web-{1C716A96-ECDA-1EFA-E026-EF3D76DFEC1A}" dt="2024-05-29T03:22:29.380" v="267"/>
          <ac:spMkLst>
            <pc:docMk/>
            <pc:sldMk cId="4161805046" sldId="334"/>
            <ac:spMk id="4" creationId="{9053F9DE-7061-8777-4F53-0A54F03DDACC}"/>
          </ac:spMkLst>
        </pc:spChg>
        <pc:spChg chg="mod">
          <ac:chgData name="Guest User" userId="S::urn:spo:anon#ed824acb5c9554aa7ceb35621c0ef2993ce10be39dfd1be1f07301fdbc4cac15::" providerId="AD" clId="Web-{1C716A96-ECDA-1EFA-E026-EF3D76DFEC1A}" dt="2024-05-29T03:22:29.396" v="268"/>
          <ac:spMkLst>
            <pc:docMk/>
            <pc:sldMk cId="4161805046" sldId="334"/>
            <ac:spMk id="12" creationId="{939C1338-7603-48B9-D99E-8CA99688A15F}"/>
          </ac:spMkLst>
        </pc:spChg>
      </pc:sldChg>
      <pc:sldChg chg="modSp">
        <pc:chgData name="Guest User" userId="S::urn:spo:anon#ed824acb5c9554aa7ceb35621c0ef2993ce10be39dfd1be1f07301fdbc4cac15::" providerId="AD" clId="Web-{1C716A96-ECDA-1EFA-E026-EF3D76DFEC1A}" dt="2024-05-29T03:22:34.005" v="273"/>
        <pc:sldMkLst>
          <pc:docMk/>
          <pc:sldMk cId="3143568327" sldId="335"/>
        </pc:sldMkLst>
        <pc:spChg chg="mod">
          <ac:chgData name="Guest User" userId="S::urn:spo:anon#ed824acb5c9554aa7ceb35621c0ef2993ce10be39dfd1be1f07301fdbc4cac15::" providerId="AD" clId="Web-{1C716A96-ECDA-1EFA-E026-EF3D76DFEC1A}" dt="2024-05-29T03:22:34.005" v="273"/>
          <ac:spMkLst>
            <pc:docMk/>
            <pc:sldMk cId="3143568327" sldId="335"/>
            <ac:spMk id="2" creationId="{6509CDEE-FEBD-A05A-CD84-D12F3E806335}"/>
          </ac:spMkLst>
        </pc:spChg>
        <pc:spChg chg="mod">
          <ac:chgData name="Guest User" userId="S::urn:spo:anon#ed824acb5c9554aa7ceb35621c0ef2993ce10be39dfd1be1f07301fdbc4cac15::" providerId="AD" clId="Web-{1C716A96-ECDA-1EFA-E026-EF3D76DFEC1A}" dt="2024-05-29T03:22:33.880" v="269"/>
          <ac:spMkLst>
            <pc:docMk/>
            <pc:sldMk cId="3143568327" sldId="335"/>
            <ac:spMk id="3" creationId="{3D3924BA-6D36-C391-82B5-1BC22A27A98E}"/>
          </ac:spMkLst>
        </pc:spChg>
        <pc:spChg chg="mod">
          <ac:chgData name="Guest User" userId="S::urn:spo:anon#ed824acb5c9554aa7ceb35621c0ef2993ce10be39dfd1be1f07301fdbc4cac15::" providerId="AD" clId="Web-{1C716A96-ECDA-1EFA-E026-EF3D76DFEC1A}" dt="2024-05-29T03:22:33.880" v="270"/>
          <ac:spMkLst>
            <pc:docMk/>
            <pc:sldMk cId="3143568327" sldId="335"/>
            <ac:spMk id="4" creationId="{9053F9DE-7061-8777-4F53-0A54F03DDACC}"/>
          </ac:spMkLst>
        </pc:spChg>
        <pc:spChg chg="mod">
          <ac:chgData name="Guest User" userId="S::urn:spo:anon#ed824acb5c9554aa7ceb35621c0ef2993ce10be39dfd1be1f07301fdbc4cac15::" providerId="AD" clId="Web-{1C716A96-ECDA-1EFA-E026-EF3D76DFEC1A}" dt="2024-05-29T03:22:33.880" v="272"/>
          <ac:spMkLst>
            <pc:docMk/>
            <pc:sldMk cId="3143568327" sldId="335"/>
            <ac:spMk id="5" creationId="{AEA07A11-9BC4-A922-0A57-FBC4D52835D2}"/>
          </ac:spMkLst>
        </pc:spChg>
        <pc:spChg chg="mod">
          <ac:chgData name="Guest User" userId="S::urn:spo:anon#ed824acb5c9554aa7ceb35621c0ef2993ce10be39dfd1be1f07301fdbc4cac15::" providerId="AD" clId="Web-{1C716A96-ECDA-1EFA-E026-EF3D76DFEC1A}" dt="2024-05-29T03:22:33.880" v="271"/>
          <ac:spMkLst>
            <pc:docMk/>
            <pc:sldMk cId="3143568327" sldId="335"/>
            <ac:spMk id="12" creationId="{939C1338-7603-48B9-D99E-8CA99688A15F}"/>
          </ac:spMkLst>
        </pc:spChg>
      </pc:sldChg>
      <pc:sldChg chg="modSp">
        <pc:chgData name="Guest User" userId="S::urn:spo:anon#ed824acb5c9554aa7ceb35621c0ef2993ce10be39dfd1be1f07301fdbc4cac15::" providerId="AD" clId="Web-{1C716A96-ECDA-1EFA-E026-EF3D76DFEC1A}" dt="2024-05-29T03:24:08.070" v="346"/>
        <pc:sldMkLst>
          <pc:docMk/>
          <pc:sldMk cId="1665918508" sldId="336"/>
        </pc:sldMkLst>
        <pc:spChg chg="mod">
          <ac:chgData name="Guest User" userId="S::urn:spo:anon#ed824acb5c9554aa7ceb35621c0ef2993ce10be39dfd1be1f07301fdbc4cac15::" providerId="AD" clId="Web-{1C716A96-ECDA-1EFA-E026-EF3D76DFEC1A}" dt="2024-05-29T03:24:08.070" v="346"/>
          <ac:spMkLst>
            <pc:docMk/>
            <pc:sldMk cId="1665918508" sldId="336"/>
            <ac:spMk id="2" creationId="{028A8685-CA6E-AF1C-5FE6-6E1FB6BF3E86}"/>
          </ac:spMkLst>
        </pc:spChg>
        <pc:spChg chg="mod">
          <ac:chgData name="Guest User" userId="S::urn:spo:anon#ed824acb5c9554aa7ceb35621c0ef2993ce10be39dfd1be1f07301fdbc4cac15::" providerId="AD" clId="Web-{1C716A96-ECDA-1EFA-E026-EF3D76DFEC1A}" dt="2024-05-29T03:24:08.039" v="343"/>
          <ac:spMkLst>
            <pc:docMk/>
            <pc:sldMk cId="1665918508" sldId="336"/>
            <ac:spMk id="3" creationId="{3D3924BA-6D36-C391-82B5-1BC22A27A98E}"/>
          </ac:spMkLst>
        </pc:spChg>
        <pc:spChg chg="mod">
          <ac:chgData name="Guest User" userId="S::urn:spo:anon#ed824acb5c9554aa7ceb35621c0ef2993ce10be39dfd1be1f07301fdbc4cac15::" providerId="AD" clId="Web-{1C716A96-ECDA-1EFA-E026-EF3D76DFEC1A}" dt="2024-05-29T03:24:08.039" v="344"/>
          <ac:spMkLst>
            <pc:docMk/>
            <pc:sldMk cId="1665918508" sldId="336"/>
            <ac:spMk id="4" creationId="{9053F9DE-7061-8777-4F53-0A54F03DDACC}"/>
          </ac:spMkLst>
        </pc:spChg>
        <pc:spChg chg="mod">
          <ac:chgData name="Guest User" userId="S::urn:spo:anon#ed824acb5c9554aa7ceb35621c0ef2993ce10be39dfd1be1f07301fdbc4cac15::" providerId="AD" clId="Web-{1C716A96-ECDA-1EFA-E026-EF3D76DFEC1A}" dt="2024-05-29T03:24:08.039" v="345"/>
          <ac:spMkLst>
            <pc:docMk/>
            <pc:sldMk cId="1665918508" sldId="336"/>
            <ac:spMk id="8" creationId="{BCC689F3-575B-ECFA-CFDD-E65467FDEF51}"/>
          </ac:spMkLst>
        </pc:spChg>
      </pc:sldChg>
    </pc:docChg>
  </pc:docChgLst>
  <pc:docChgLst>
    <pc:chgData name="Guest User" userId="S::urn:spo:anon#ed824acb5c9554aa7ceb35621c0ef2993ce10be39dfd1be1f07301fdbc4cac15::" providerId="AD" clId="Web-{15BBC7E1-541D-62C1-C8E1-EDF7D54D08A6}"/>
    <pc:docChg chg="addSld delSld modSld sldOrd">
      <pc:chgData name="Guest User" userId="S::urn:spo:anon#ed824acb5c9554aa7ceb35621c0ef2993ce10be39dfd1be1f07301fdbc4cac15::" providerId="AD" clId="Web-{15BBC7E1-541D-62C1-C8E1-EDF7D54D08A6}" dt="2024-05-28T11:11:04.930" v="933" actId="20577"/>
      <pc:docMkLst>
        <pc:docMk/>
      </pc:docMkLst>
      <pc:sldChg chg="mod modShow">
        <pc:chgData name="Guest User" userId="S::urn:spo:anon#ed824acb5c9554aa7ceb35621c0ef2993ce10be39dfd1be1f07301fdbc4cac15::" providerId="AD" clId="Web-{15BBC7E1-541D-62C1-C8E1-EDF7D54D08A6}" dt="2024-05-28T09:58:51.728" v="372"/>
        <pc:sldMkLst>
          <pc:docMk/>
          <pc:sldMk cId="1557305566" sldId="293"/>
        </pc:sldMkLst>
      </pc:sldChg>
      <pc:sldChg chg="mod modShow">
        <pc:chgData name="Guest User" userId="S::urn:spo:anon#ed824acb5c9554aa7ceb35621c0ef2993ce10be39dfd1be1f07301fdbc4cac15::" providerId="AD" clId="Web-{15BBC7E1-541D-62C1-C8E1-EDF7D54D08A6}" dt="2024-05-28T09:58:57.853" v="373"/>
        <pc:sldMkLst>
          <pc:docMk/>
          <pc:sldMk cId="4256085107" sldId="299"/>
        </pc:sldMkLst>
      </pc:sldChg>
      <pc:sldChg chg="mod modShow">
        <pc:chgData name="Guest User" userId="S::urn:spo:anon#ed824acb5c9554aa7ceb35621c0ef2993ce10be39dfd1be1f07301fdbc4cac15::" providerId="AD" clId="Web-{15BBC7E1-541D-62C1-C8E1-EDF7D54D08A6}" dt="2024-05-28T09:59:00.150" v="374"/>
        <pc:sldMkLst>
          <pc:docMk/>
          <pc:sldMk cId="2000607143" sldId="300"/>
        </pc:sldMkLst>
      </pc:sldChg>
      <pc:sldChg chg="mod modShow">
        <pc:chgData name="Guest User" userId="S::urn:spo:anon#ed824acb5c9554aa7ceb35621c0ef2993ce10be39dfd1be1f07301fdbc4cac15::" providerId="AD" clId="Web-{15BBC7E1-541D-62C1-C8E1-EDF7D54D08A6}" dt="2024-05-28T09:59:02.619" v="375"/>
        <pc:sldMkLst>
          <pc:docMk/>
          <pc:sldMk cId="2910874792" sldId="303"/>
        </pc:sldMkLst>
      </pc:sldChg>
      <pc:sldChg chg="modSp">
        <pc:chgData name="Guest User" userId="S::urn:spo:anon#ed824acb5c9554aa7ceb35621c0ef2993ce10be39dfd1be1f07301fdbc4cac15::" providerId="AD" clId="Web-{15BBC7E1-541D-62C1-C8E1-EDF7D54D08A6}" dt="2024-05-28T11:06:53.920" v="921" actId="20577"/>
        <pc:sldMkLst>
          <pc:docMk/>
          <pc:sldMk cId="1574319554" sldId="304"/>
        </pc:sldMkLst>
        <pc:spChg chg="mod">
          <ac:chgData name="Guest User" userId="S::urn:spo:anon#ed824acb5c9554aa7ceb35621c0ef2993ce10be39dfd1be1f07301fdbc4cac15::" providerId="AD" clId="Web-{15BBC7E1-541D-62C1-C8E1-EDF7D54D08A6}" dt="2024-05-28T11:06:53.920" v="921" actId="20577"/>
          <ac:spMkLst>
            <pc:docMk/>
            <pc:sldMk cId="1574319554" sldId="304"/>
            <ac:spMk id="10" creationId="{95A06EBD-3DDB-9AF4-BA6B-448FEEAAEDDD}"/>
          </ac:spMkLst>
        </pc:spChg>
      </pc:sldChg>
      <pc:sldChg chg="modSp">
        <pc:chgData name="Guest User" userId="S::urn:spo:anon#ed824acb5c9554aa7ceb35621c0ef2993ce10be39dfd1be1f07301fdbc4cac15::" providerId="AD" clId="Web-{15BBC7E1-541D-62C1-C8E1-EDF7D54D08A6}" dt="2024-05-28T11:07:01.530" v="922" actId="20577"/>
        <pc:sldMkLst>
          <pc:docMk/>
          <pc:sldMk cId="981390893" sldId="305"/>
        </pc:sldMkLst>
        <pc:spChg chg="mod">
          <ac:chgData name="Guest User" userId="S::urn:spo:anon#ed824acb5c9554aa7ceb35621c0ef2993ce10be39dfd1be1f07301fdbc4cac15::" providerId="AD" clId="Web-{15BBC7E1-541D-62C1-C8E1-EDF7D54D08A6}" dt="2024-05-28T11:07:01.530" v="922" actId="20577"/>
          <ac:spMkLst>
            <pc:docMk/>
            <pc:sldMk cId="981390893" sldId="305"/>
            <ac:spMk id="10" creationId="{95A06EBD-3DDB-9AF4-BA6B-448FEEAAEDDD}"/>
          </ac:spMkLst>
        </pc:spChg>
      </pc:sldChg>
      <pc:sldChg chg="modSp">
        <pc:chgData name="Guest User" userId="S::urn:spo:anon#ed824acb5c9554aa7ceb35621c0ef2993ce10be39dfd1be1f07301fdbc4cac15::" providerId="AD" clId="Web-{15BBC7E1-541D-62C1-C8E1-EDF7D54D08A6}" dt="2024-05-28T11:07:09.343" v="923" actId="20577"/>
        <pc:sldMkLst>
          <pc:docMk/>
          <pc:sldMk cId="2552120576" sldId="306"/>
        </pc:sldMkLst>
        <pc:spChg chg="mod">
          <ac:chgData name="Guest User" userId="S::urn:spo:anon#ed824acb5c9554aa7ceb35621c0ef2993ce10be39dfd1be1f07301fdbc4cac15::" providerId="AD" clId="Web-{15BBC7E1-541D-62C1-C8E1-EDF7D54D08A6}" dt="2024-05-28T11:07:09.343" v="923" actId="20577"/>
          <ac:spMkLst>
            <pc:docMk/>
            <pc:sldMk cId="2552120576" sldId="306"/>
            <ac:spMk id="10" creationId="{95A06EBD-3DDB-9AF4-BA6B-448FEEAAEDDD}"/>
          </ac:spMkLst>
        </pc:spChg>
      </pc:sldChg>
      <pc:sldChg chg="modSp">
        <pc:chgData name="Guest User" userId="S::urn:spo:anon#ed824acb5c9554aa7ceb35621c0ef2993ce10be39dfd1be1f07301fdbc4cac15::" providerId="AD" clId="Web-{15BBC7E1-541D-62C1-C8E1-EDF7D54D08A6}" dt="2024-05-28T11:07:17.453" v="924" actId="20577"/>
        <pc:sldMkLst>
          <pc:docMk/>
          <pc:sldMk cId="889979796" sldId="309"/>
        </pc:sldMkLst>
        <pc:spChg chg="mod">
          <ac:chgData name="Guest User" userId="S::urn:spo:anon#ed824acb5c9554aa7ceb35621c0ef2993ce10be39dfd1be1f07301fdbc4cac15::" providerId="AD" clId="Web-{15BBC7E1-541D-62C1-C8E1-EDF7D54D08A6}" dt="2024-05-28T11:07:17.453" v="924" actId="20577"/>
          <ac:spMkLst>
            <pc:docMk/>
            <pc:sldMk cId="889979796" sldId="309"/>
            <ac:spMk id="10" creationId="{95A06EBD-3DDB-9AF4-BA6B-448FEEAAEDDD}"/>
          </ac:spMkLst>
        </pc:spChg>
      </pc:sldChg>
      <pc:sldChg chg="addSp delSp modSp del addAnim delAnim">
        <pc:chgData name="Guest User" userId="S::urn:spo:anon#ed824acb5c9554aa7ceb35621c0ef2993ce10be39dfd1be1f07301fdbc4cac15::" providerId="AD" clId="Web-{15BBC7E1-541D-62C1-C8E1-EDF7D54D08A6}" dt="2024-05-28T10:07:22.951" v="548"/>
        <pc:sldMkLst>
          <pc:docMk/>
          <pc:sldMk cId="1535413949" sldId="314"/>
        </pc:sldMkLst>
        <pc:spChg chg="add del mod">
          <ac:chgData name="Guest User" userId="S::urn:spo:anon#ed824acb5c9554aa7ceb35621c0ef2993ce10be39dfd1be1f07301fdbc4cac15::" providerId="AD" clId="Web-{15BBC7E1-541D-62C1-C8E1-EDF7D54D08A6}" dt="2024-05-28T09:44:54.367" v="12"/>
          <ac:spMkLst>
            <pc:docMk/>
            <pc:sldMk cId="1535413949" sldId="314"/>
            <ac:spMk id="5" creationId="{21D9A5BF-2BC4-37EE-AF19-0B27F6B14F78}"/>
          </ac:spMkLst>
        </pc:spChg>
        <pc:spChg chg="mod">
          <ac:chgData name="Guest User" userId="S::urn:spo:anon#ed824acb5c9554aa7ceb35621c0ef2993ce10be39dfd1be1f07301fdbc4cac15::" providerId="AD" clId="Web-{15BBC7E1-541D-62C1-C8E1-EDF7D54D08A6}" dt="2024-05-28T09:42:37.096" v="7" actId="1076"/>
          <ac:spMkLst>
            <pc:docMk/>
            <pc:sldMk cId="1535413949" sldId="314"/>
            <ac:spMk id="6" creationId="{A40CC9D3-E954-EEDE-FB0C-96EB5C8DF9B1}"/>
          </ac:spMkLst>
        </pc:spChg>
      </pc:sldChg>
      <pc:sldChg chg="addSp delSp modSp del">
        <pc:chgData name="Guest User" userId="S::urn:spo:anon#ed824acb5c9554aa7ceb35621c0ef2993ce10be39dfd1be1f07301fdbc4cac15::" providerId="AD" clId="Web-{15BBC7E1-541D-62C1-C8E1-EDF7D54D08A6}" dt="2024-05-28T11:06:13.341" v="920" actId="20577"/>
        <pc:sldMkLst>
          <pc:docMk/>
          <pc:sldMk cId="2051850832" sldId="315"/>
        </pc:sldMkLst>
        <pc:spChg chg="mod">
          <ac:chgData name="Guest User" userId="S::urn:spo:anon#ed824acb5c9554aa7ceb35621c0ef2993ce10be39dfd1be1f07301fdbc4cac15::" providerId="AD" clId="Web-{15BBC7E1-541D-62C1-C8E1-EDF7D54D08A6}" dt="2024-05-28T10:18:57.776" v="670" actId="20577"/>
          <ac:spMkLst>
            <pc:docMk/>
            <pc:sldMk cId="2051850832" sldId="315"/>
            <ac:spMk id="6" creationId="{A40CC9D3-E954-EEDE-FB0C-96EB5C8DF9B1}"/>
          </ac:spMkLst>
        </pc:spChg>
        <pc:spChg chg="mod">
          <ac:chgData name="Guest User" userId="S::urn:spo:anon#ed824acb5c9554aa7ceb35621c0ef2993ce10be39dfd1be1f07301fdbc4cac15::" providerId="AD" clId="Web-{15BBC7E1-541D-62C1-C8E1-EDF7D54D08A6}" dt="2024-05-28T11:06:13.341" v="920" actId="20577"/>
          <ac:spMkLst>
            <pc:docMk/>
            <pc:sldMk cId="2051850832" sldId="315"/>
            <ac:spMk id="10" creationId="{95A06EBD-3DDB-9AF4-BA6B-448FEEAAEDDD}"/>
          </ac:spMkLst>
        </pc:spChg>
        <pc:picChg chg="add mod">
          <ac:chgData name="Guest User" userId="S::urn:spo:anon#ed824acb5c9554aa7ceb35621c0ef2993ce10be39dfd1be1f07301fdbc4cac15::" providerId="AD" clId="Web-{15BBC7E1-541D-62C1-C8E1-EDF7D54D08A6}" dt="2024-05-28T10:19:39.512" v="673" actId="14100"/>
          <ac:picMkLst>
            <pc:docMk/>
            <pc:sldMk cId="2051850832" sldId="315"/>
            <ac:picMk id="2" creationId="{B955A74A-47E0-2726-CD5D-155F67BE4BEF}"/>
          </ac:picMkLst>
        </pc:picChg>
        <pc:picChg chg="mod">
          <ac:chgData name="Guest User" userId="S::urn:spo:anon#ed824acb5c9554aa7ceb35621c0ef2993ce10be39dfd1be1f07301fdbc4cac15::" providerId="AD" clId="Web-{15BBC7E1-541D-62C1-C8E1-EDF7D54D08A6}" dt="2024-05-28T10:14:58.938" v="669" actId="1076"/>
          <ac:picMkLst>
            <pc:docMk/>
            <pc:sldMk cId="2051850832" sldId="315"/>
            <ac:picMk id="5" creationId="{EB009A79-39A5-F2E8-1F9B-57490CBE1B8C}"/>
          </ac:picMkLst>
        </pc:picChg>
        <pc:picChg chg="del mod">
          <ac:chgData name="Guest User" userId="S::urn:spo:anon#ed824acb5c9554aa7ceb35621c0ef2993ce10be39dfd1be1f07301fdbc4cac15::" providerId="AD" clId="Web-{15BBC7E1-541D-62C1-C8E1-EDF7D54D08A6}" dt="2024-05-28T10:14:53.016" v="665"/>
          <ac:picMkLst>
            <pc:docMk/>
            <pc:sldMk cId="2051850832" sldId="315"/>
            <ac:picMk id="7" creationId="{9D8DF15C-26D4-7D82-1FDE-9DFA18AF0895}"/>
          </ac:picMkLst>
        </pc:picChg>
        <pc:picChg chg="mod">
          <ac:chgData name="Guest User" userId="S::urn:spo:anon#ed824acb5c9554aa7ceb35621c0ef2993ce10be39dfd1be1f07301fdbc4cac15::" providerId="AD" clId="Web-{15BBC7E1-541D-62C1-C8E1-EDF7D54D08A6}" dt="2024-05-28T10:14:56.500" v="667" actId="1076"/>
          <ac:picMkLst>
            <pc:docMk/>
            <pc:sldMk cId="2051850832" sldId="315"/>
            <ac:picMk id="9" creationId="{491633E5-1337-11C6-DC48-61C1E46DEE41}"/>
          </ac:picMkLst>
        </pc:picChg>
        <pc:picChg chg="mod">
          <ac:chgData name="Guest User" userId="S::urn:spo:anon#ed824acb5c9554aa7ceb35621c0ef2993ce10be39dfd1be1f07301fdbc4cac15::" providerId="AD" clId="Web-{15BBC7E1-541D-62C1-C8E1-EDF7D54D08A6}" dt="2024-05-28T10:14:54.329" v="666" actId="1076"/>
          <ac:picMkLst>
            <pc:docMk/>
            <pc:sldMk cId="2051850832" sldId="315"/>
            <ac:picMk id="13" creationId="{938B1592-74EC-85EC-E21D-1F9656ED1D22}"/>
          </ac:picMkLst>
        </pc:picChg>
        <pc:picChg chg="mod">
          <ac:chgData name="Guest User" userId="S::urn:spo:anon#ed824acb5c9554aa7ceb35621c0ef2993ce10be39dfd1be1f07301fdbc4cac15::" providerId="AD" clId="Web-{15BBC7E1-541D-62C1-C8E1-EDF7D54D08A6}" dt="2024-05-28T10:14:57.985" v="668" actId="1076"/>
          <ac:picMkLst>
            <pc:docMk/>
            <pc:sldMk cId="2051850832" sldId="315"/>
            <ac:picMk id="15" creationId="{46421A45-A5F7-C459-835B-9A064D1FDBAC}"/>
          </ac:picMkLst>
        </pc:picChg>
        <pc:picChg chg="mod">
          <ac:chgData name="Guest User" userId="S::urn:spo:anon#ed824acb5c9554aa7ceb35621c0ef2993ce10be39dfd1be1f07301fdbc4cac15::" providerId="AD" clId="Web-{15BBC7E1-541D-62C1-C8E1-EDF7D54D08A6}" dt="2024-05-28T10:27:24.280" v="865" actId="1076"/>
          <ac:picMkLst>
            <pc:docMk/>
            <pc:sldMk cId="2051850832" sldId="315"/>
            <ac:picMk id="18" creationId="{1A418CDB-4937-5D2D-B55A-530593ECCA35}"/>
          </ac:picMkLst>
        </pc:picChg>
      </pc:sldChg>
      <pc:sldChg chg="modSp">
        <pc:chgData name="Guest User" userId="S::urn:spo:anon#ed824acb5c9554aa7ceb35621c0ef2993ce10be39dfd1be1f07301fdbc4cac15::" providerId="AD" clId="Web-{15BBC7E1-541D-62C1-C8E1-EDF7D54D08A6}" dt="2024-05-28T09:58:20.836" v="370" actId="1076"/>
        <pc:sldMkLst>
          <pc:docMk/>
          <pc:sldMk cId="2109367527" sldId="316"/>
        </pc:sldMkLst>
        <pc:spChg chg="mod">
          <ac:chgData name="Guest User" userId="S::urn:spo:anon#ed824acb5c9554aa7ceb35621c0ef2993ce10be39dfd1be1f07301fdbc4cac15::" providerId="AD" clId="Web-{15BBC7E1-541D-62C1-C8E1-EDF7D54D08A6}" dt="2024-05-28T09:58:20.836" v="370" actId="1076"/>
          <ac:spMkLst>
            <pc:docMk/>
            <pc:sldMk cId="2109367527" sldId="316"/>
            <ac:spMk id="6" creationId="{5724E97F-974E-C7D8-C86C-D162E927EA0F}"/>
          </ac:spMkLst>
        </pc:spChg>
      </pc:sldChg>
      <pc:sldChg chg="delSp modSp add del ord replId">
        <pc:chgData name="Guest User" userId="S::urn:spo:anon#ed824acb5c9554aa7ceb35621c0ef2993ce10be39dfd1be1f07301fdbc4cac15::" providerId="AD" clId="Web-{15BBC7E1-541D-62C1-C8E1-EDF7D54D08A6}" dt="2024-05-28T10:44:56.587" v="918" actId="20577"/>
        <pc:sldMkLst>
          <pc:docMk/>
          <pc:sldMk cId="288931139" sldId="318"/>
        </pc:sldMkLst>
        <pc:spChg chg="mod">
          <ac:chgData name="Guest User" userId="S::urn:spo:anon#ed824acb5c9554aa7ceb35621c0ef2993ce10be39dfd1be1f07301fdbc4cac15::" providerId="AD" clId="Web-{15BBC7E1-541D-62C1-C8E1-EDF7D54D08A6}" dt="2024-05-28T10:10:53.194" v="582" actId="14100"/>
          <ac:spMkLst>
            <pc:docMk/>
            <pc:sldMk cId="288931139" sldId="318"/>
            <ac:spMk id="6" creationId="{A40CC9D3-E954-EEDE-FB0C-96EB5C8DF9B1}"/>
          </ac:spMkLst>
        </pc:spChg>
        <pc:spChg chg="mod">
          <ac:chgData name="Guest User" userId="S::urn:spo:anon#ed824acb5c9554aa7ceb35621c0ef2993ce10be39dfd1be1f07301fdbc4cac15::" providerId="AD" clId="Web-{15BBC7E1-541D-62C1-C8E1-EDF7D54D08A6}" dt="2024-05-28T10:44:56.587" v="918" actId="20577"/>
          <ac:spMkLst>
            <pc:docMk/>
            <pc:sldMk cId="288931139" sldId="318"/>
            <ac:spMk id="10" creationId="{95A06EBD-3DDB-9AF4-BA6B-448FEEAAEDDD}"/>
          </ac:spMkLst>
        </pc:spChg>
        <pc:picChg chg="mod">
          <ac:chgData name="Guest User" userId="S::urn:spo:anon#ed824acb5c9554aa7ceb35621c0ef2993ce10be39dfd1be1f07301fdbc4cac15::" providerId="AD" clId="Web-{15BBC7E1-541D-62C1-C8E1-EDF7D54D08A6}" dt="2024-05-28T10:11:01.226" v="584" actId="1076"/>
          <ac:picMkLst>
            <pc:docMk/>
            <pc:sldMk cId="288931139" sldId="318"/>
            <ac:picMk id="5" creationId="{4E4578AB-6974-356A-F03C-78B8996948D3}"/>
          </ac:picMkLst>
        </pc:picChg>
        <pc:picChg chg="del">
          <ac:chgData name="Guest User" userId="S::urn:spo:anon#ed824acb5c9554aa7ceb35621c0ef2993ce10be39dfd1be1f07301fdbc4cac15::" providerId="AD" clId="Web-{15BBC7E1-541D-62C1-C8E1-EDF7D54D08A6}" dt="2024-05-28T09:47:02.622" v="22"/>
          <ac:picMkLst>
            <pc:docMk/>
            <pc:sldMk cId="288931139" sldId="318"/>
            <ac:picMk id="7" creationId="{9D8DF15C-26D4-7D82-1FDE-9DFA18AF0895}"/>
          </ac:picMkLst>
        </pc:picChg>
      </pc:sldChg>
      <pc:sldChg chg="add del replId">
        <pc:chgData name="Guest User" userId="S::urn:spo:anon#ed824acb5c9554aa7ceb35621c0ef2993ce10be39dfd1be1f07301fdbc4cac15::" providerId="AD" clId="Web-{15BBC7E1-541D-62C1-C8E1-EDF7D54D08A6}" dt="2024-05-28T09:45:07.914" v="14"/>
        <pc:sldMkLst>
          <pc:docMk/>
          <pc:sldMk cId="454710851" sldId="318"/>
        </pc:sldMkLst>
      </pc:sldChg>
      <pc:sldChg chg="add del replId">
        <pc:chgData name="Guest User" userId="S::urn:spo:anon#ed824acb5c9554aa7ceb35621c0ef2993ce10be39dfd1be1f07301fdbc4cac15::" providerId="AD" clId="Web-{15BBC7E1-541D-62C1-C8E1-EDF7D54D08A6}" dt="2024-05-28T09:46:30.277" v="17"/>
        <pc:sldMkLst>
          <pc:docMk/>
          <pc:sldMk cId="2799324105" sldId="318"/>
        </pc:sldMkLst>
      </pc:sldChg>
      <pc:sldChg chg="addSp delSp modSp add replId">
        <pc:chgData name="Guest User" userId="S::urn:spo:anon#ed824acb5c9554aa7ceb35621c0ef2993ce10be39dfd1be1f07301fdbc4cac15::" providerId="AD" clId="Web-{15BBC7E1-541D-62C1-C8E1-EDF7D54D08A6}" dt="2024-05-28T11:08:18.236" v="930" actId="20577"/>
        <pc:sldMkLst>
          <pc:docMk/>
          <pc:sldMk cId="2225836029" sldId="319"/>
        </pc:sldMkLst>
        <pc:spChg chg="mod">
          <ac:chgData name="Guest User" userId="S::urn:spo:anon#ed824acb5c9554aa7ceb35621c0ef2993ce10be39dfd1be1f07301fdbc4cac15::" providerId="AD" clId="Web-{15BBC7E1-541D-62C1-C8E1-EDF7D54D08A6}" dt="2024-05-28T11:08:05.126" v="925" actId="20577"/>
          <ac:spMkLst>
            <pc:docMk/>
            <pc:sldMk cId="2225836029" sldId="319"/>
            <ac:spMk id="2" creationId="{028A8685-CA6E-AF1C-5FE6-6E1FB6BF3E86}"/>
          </ac:spMkLst>
        </pc:spChg>
        <pc:spChg chg="add mod">
          <ac:chgData name="Guest User" userId="S::urn:spo:anon#ed824acb5c9554aa7ceb35621c0ef2993ce10be39dfd1be1f07301fdbc4cac15::" providerId="AD" clId="Web-{15BBC7E1-541D-62C1-C8E1-EDF7D54D08A6}" dt="2024-05-28T10:25:07.993" v="776" actId="1076"/>
          <ac:spMkLst>
            <pc:docMk/>
            <pc:sldMk cId="2225836029" sldId="319"/>
            <ac:spMk id="5" creationId="{D91224B6-F66E-4DC0-8B31-812AF161FE5F}"/>
          </ac:spMkLst>
        </pc:spChg>
        <pc:spChg chg="mod">
          <ac:chgData name="Guest User" userId="S::urn:spo:anon#ed824acb5c9554aa7ceb35621c0ef2993ce10be39dfd1be1f07301fdbc4cac15::" providerId="AD" clId="Web-{15BBC7E1-541D-62C1-C8E1-EDF7D54D08A6}" dt="2024-05-28T10:02:57.675" v="394" actId="1076"/>
          <ac:spMkLst>
            <pc:docMk/>
            <pc:sldMk cId="2225836029" sldId="319"/>
            <ac:spMk id="6" creationId="{A40CC9D3-E954-EEDE-FB0C-96EB5C8DF9B1}"/>
          </ac:spMkLst>
        </pc:spChg>
        <pc:spChg chg="add mod">
          <ac:chgData name="Guest User" userId="S::urn:spo:anon#ed824acb5c9554aa7ceb35621c0ef2993ce10be39dfd1be1f07301fdbc4cac15::" providerId="AD" clId="Web-{15BBC7E1-541D-62C1-C8E1-EDF7D54D08A6}" dt="2024-05-28T10:14:03.295" v="658" actId="1076"/>
          <ac:spMkLst>
            <pc:docMk/>
            <pc:sldMk cId="2225836029" sldId="319"/>
            <ac:spMk id="13" creationId="{42A98454-E074-1FE2-5F6A-F9EDDB01B798}"/>
          </ac:spMkLst>
        </pc:spChg>
        <pc:spChg chg="add mod">
          <ac:chgData name="Guest User" userId="S::urn:spo:anon#ed824acb5c9554aa7ceb35621c0ef2993ce10be39dfd1be1f07301fdbc4cac15::" providerId="AD" clId="Web-{15BBC7E1-541D-62C1-C8E1-EDF7D54D08A6}" dt="2024-05-28T10:20:18.404" v="674" actId="1076"/>
          <ac:spMkLst>
            <pc:docMk/>
            <pc:sldMk cId="2225836029" sldId="319"/>
            <ac:spMk id="16" creationId="{59693CE1-E0B6-EDC4-AEAE-12C8E3DCBC9A}"/>
          </ac:spMkLst>
        </pc:spChg>
        <pc:spChg chg="add mod">
          <ac:chgData name="Guest User" userId="S::urn:spo:anon#ed824acb5c9554aa7ceb35621c0ef2993ce10be39dfd1be1f07301fdbc4cac15::" providerId="AD" clId="Web-{15BBC7E1-541D-62C1-C8E1-EDF7D54D08A6}" dt="2024-05-28T11:08:09.408" v="927" actId="20577"/>
          <ac:spMkLst>
            <pc:docMk/>
            <pc:sldMk cId="2225836029" sldId="319"/>
            <ac:spMk id="18" creationId="{DA169FEE-8C80-E45F-FA2F-18E5D5F91347}"/>
          </ac:spMkLst>
        </pc:spChg>
        <pc:spChg chg="add mod">
          <ac:chgData name="Guest User" userId="S::urn:spo:anon#ed824acb5c9554aa7ceb35621c0ef2993ce10be39dfd1be1f07301fdbc4cac15::" providerId="AD" clId="Web-{15BBC7E1-541D-62C1-C8E1-EDF7D54D08A6}" dt="2024-05-28T11:08:12.549" v="929" actId="20577"/>
          <ac:spMkLst>
            <pc:docMk/>
            <pc:sldMk cId="2225836029" sldId="319"/>
            <ac:spMk id="19" creationId="{CA955EA7-E9E1-EEE0-CCF2-C4ABBE2B62D3}"/>
          </ac:spMkLst>
        </pc:spChg>
        <pc:spChg chg="add mod">
          <ac:chgData name="Guest User" userId="S::urn:spo:anon#ed824acb5c9554aa7ceb35621c0ef2993ce10be39dfd1be1f07301fdbc4cac15::" providerId="AD" clId="Web-{15BBC7E1-541D-62C1-C8E1-EDF7D54D08A6}" dt="2024-05-28T11:08:18.236" v="930" actId="20577"/>
          <ac:spMkLst>
            <pc:docMk/>
            <pc:sldMk cId="2225836029" sldId="319"/>
            <ac:spMk id="20" creationId="{5721EFBB-B045-A486-A27D-AC68B57C6453}"/>
          </ac:spMkLst>
        </pc:spChg>
        <pc:spChg chg="add mod">
          <ac:chgData name="Guest User" userId="S::urn:spo:anon#ed824acb5c9554aa7ceb35621c0ef2993ce10be39dfd1be1f07301fdbc4cac15::" providerId="AD" clId="Web-{15BBC7E1-541D-62C1-C8E1-EDF7D54D08A6}" dt="2024-05-28T10:24:31.726" v="763"/>
          <ac:spMkLst>
            <pc:docMk/>
            <pc:sldMk cId="2225836029" sldId="319"/>
            <ac:spMk id="21" creationId="{FFED4FBF-768B-2849-CAE4-9EBDF2B74FDF}"/>
          </ac:spMkLst>
        </pc:spChg>
        <pc:spChg chg="add mod">
          <ac:chgData name="Guest User" userId="S::urn:spo:anon#ed824acb5c9554aa7ceb35621c0ef2993ce10be39dfd1be1f07301fdbc4cac15::" providerId="AD" clId="Web-{15BBC7E1-541D-62C1-C8E1-EDF7D54D08A6}" dt="2024-05-28T10:24:34.726" v="764"/>
          <ac:spMkLst>
            <pc:docMk/>
            <pc:sldMk cId="2225836029" sldId="319"/>
            <ac:spMk id="23" creationId="{E0075B80-9560-A54F-92DB-61F01FCA21E3}"/>
          </ac:spMkLst>
        </pc:spChg>
        <pc:spChg chg="add mod">
          <ac:chgData name="Guest User" userId="S::urn:spo:anon#ed824acb5c9554aa7ceb35621c0ef2993ce10be39dfd1be1f07301fdbc4cac15::" providerId="AD" clId="Web-{15BBC7E1-541D-62C1-C8E1-EDF7D54D08A6}" dt="2024-05-28T10:24:28.695" v="762"/>
          <ac:spMkLst>
            <pc:docMk/>
            <pc:sldMk cId="2225836029" sldId="319"/>
            <ac:spMk id="24" creationId="{16B164BD-5D90-1852-E212-550CFD614803}"/>
          </ac:spMkLst>
        </pc:spChg>
        <pc:spChg chg="add mod">
          <ac:chgData name="Guest User" userId="S::urn:spo:anon#ed824acb5c9554aa7ceb35621c0ef2993ce10be39dfd1be1f07301fdbc4cac15::" providerId="AD" clId="Web-{15BBC7E1-541D-62C1-C8E1-EDF7D54D08A6}" dt="2024-05-28T10:23:43.474" v="754" actId="1076"/>
          <ac:spMkLst>
            <pc:docMk/>
            <pc:sldMk cId="2225836029" sldId="319"/>
            <ac:spMk id="26" creationId="{E610E5B0-D2F7-AE4F-0E2B-37FE675906AF}"/>
          </ac:spMkLst>
        </pc:spChg>
        <pc:spChg chg="mod">
          <ac:chgData name="Guest User" userId="S::urn:spo:anon#ed824acb5c9554aa7ceb35621c0ef2993ce10be39dfd1be1f07301fdbc4cac15::" providerId="AD" clId="Web-{15BBC7E1-541D-62C1-C8E1-EDF7D54D08A6}" dt="2024-05-28T10:01:29.125" v="380" actId="20577"/>
          <ac:spMkLst>
            <pc:docMk/>
            <pc:sldMk cId="2225836029" sldId="319"/>
            <ac:spMk id="42" creationId="{1BAAC973-1B0A-802C-2547-935465AC8A44}"/>
          </ac:spMkLst>
        </pc:spChg>
        <pc:grpChg chg="del">
          <ac:chgData name="Guest User" userId="S::urn:spo:anon#ed824acb5c9554aa7ceb35621c0ef2993ce10be39dfd1be1f07301fdbc4cac15::" providerId="AD" clId="Web-{15BBC7E1-541D-62C1-C8E1-EDF7D54D08A6}" dt="2024-05-28T10:00:40.732" v="377"/>
          <ac:grpSpMkLst>
            <pc:docMk/>
            <pc:sldMk cId="2225836029" sldId="319"/>
            <ac:grpSpMk id="49" creationId="{AFE8AAA4-2264-2930-5B0C-7FAF6A815B24}"/>
          </ac:grpSpMkLst>
        </pc:grpChg>
        <pc:grpChg chg="del">
          <ac:chgData name="Guest User" userId="S::urn:spo:anon#ed824acb5c9554aa7ceb35621c0ef2993ce10be39dfd1be1f07301fdbc4cac15::" providerId="AD" clId="Web-{15BBC7E1-541D-62C1-C8E1-EDF7D54D08A6}" dt="2024-05-28T10:01:30.969" v="381"/>
          <ac:grpSpMkLst>
            <pc:docMk/>
            <pc:sldMk cId="2225836029" sldId="319"/>
            <ac:grpSpMk id="50" creationId="{4C29631D-3E8D-8E84-E49E-FBD89335699C}"/>
          </ac:grpSpMkLst>
        </pc:grpChg>
        <pc:grpChg chg="del">
          <ac:chgData name="Guest User" userId="S::urn:spo:anon#ed824acb5c9554aa7ceb35621c0ef2993ce10be39dfd1be1f07301fdbc4cac15::" providerId="AD" clId="Web-{15BBC7E1-541D-62C1-C8E1-EDF7D54D08A6}" dt="2024-05-28T10:00:43.170" v="378"/>
          <ac:grpSpMkLst>
            <pc:docMk/>
            <pc:sldMk cId="2225836029" sldId="319"/>
            <ac:grpSpMk id="51" creationId="{7308B7F1-1424-AA8C-5E05-C30CC0D77B5C}"/>
          </ac:grpSpMkLst>
        </pc:grpChg>
        <pc:picChg chg="add del mod">
          <ac:chgData name="Guest User" userId="S::urn:spo:anon#ed824acb5c9554aa7ceb35621c0ef2993ce10be39dfd1be1f07301fdbc4cac15::" providerId="AD" clId="Web-{15BBC7E1-541D-62C1-C8E1-EDF7D54D08A6}" dt="2024-05-28T10:22:26.628" v="741"/>
          <ac:picMkLst>
            <pc:docMk/>
            <pc:sldMk cId="2225836029" sldId="319"/>
            <ac:picMk id="22" creationId="{C8EA6DB3-F0DA-E104-8BBA-201007C6D7D1}"/>
          </ac:picMkLst>
        </pc:picChg>
        <pc:cxnChg chg="add del mod">
          <ac:chgData name="Guest User" userId="S::urn:spo:anon#ed824acb5c9554aa7ceb35621c0ef2993ce10be39dfd1be1f07301fdbc4cac15::" providerId="AD" clId="Web-{15BBC7E1-541D-62C1-C8E1-EDF7D54D08A6}" dt="2024-05-28T10:04:40.789" v="474"/>
          <ac:cxnSpMkLst>
            <pc:docMk/>
            <pc:sldMk cId="2225836029" sldId="319"/>
            <ac:cxnSpMk id="9" creationId="{E49476C9-A769-FAA9-73B1-73CF6BE1A517}"/>
          </ac:cxnSpMkLst>
        </pc:cxnChg>
        <pc:cxnChg chg="add del mod">
          <ac:chgData name="Guest User" userId="S::urn:spo:anon#ed824acb5c9554aa7ceb35621c0ef2993ce10be39dfd1be1f07301fdbc4cac15::" providerId="AD" clId="Web-{15BBC7E1-541D-62C1-C8E1-EDF7D54D08A6}" dt="2024-05-28T10:04:39.179" v="473"/>
          <ac:cxnSpMkLst>
            <pc:docMk/>
            <pc:sldMk cId="2225836029" sldId="319"/>
            <ac:cxnSpMk id="10" creationId="{5B3AC012-DC00-C6F3-F9BE-8AE4C5B06E17}"/>
          </ac:cxnSpMkLst>
        </pc:cxnChg>
        <pc:cxnChg chg="add del mod">
          <ac:chgData name="Guest User" userId="S::urn:spo:anon#ed824acb5c9554aa7ceb35621c0ef2993ce10be39dfd1be1f07301fdbc4cac15::" providerId="AD" clId="Web-{15BBC7E1-541D-62C1-C8E1-EDF7D54D08A6}" dt="2024-05-28T10:22:30.237" v="742"/>
          <ac:cxnSpMkLst>
            <pc:docMk/>
            <pc:sldMk cId="2225836029" sldId="319"/>
            <ac:cxnSpMk id="11" creationId="{B98D02AF-B3AE-82CC-B6B4-D4FD56A22F9F}"/>
          </ac:cxnSpMkLst>
        </pc:cxnChg>
        <pc:cxnChg chg="add del mod">
          <ac:chgData name="Guest User" userId="S::urn:spo:anon#ed824acb5c9554aa7ceb35621c0ef2993ce10be39dfd1be1f07301fdbc4cac15::" providerId="AD" clId="Web-{15BBC7E1-541D-62C1-C8E1-EDF7D54D08A6}" dt="2024-05-28T10:21:19.062" v="735"/>
          <ac:cxnSpMkLst>
            <pc:docMk/>
            <pc:sldMk cId="2225836029" sldId="319"/>
            <ac:cxnSpMk id="12" creationId="{263B7BC7-8A6E-C2AE-5DDC-AA55F6A366C5}"/>
          </ac:cxnSpMkLst>
        </pc:cxnChg>
        <pc:cxnChg chg="add del mod">
          <ac:chgData name="Guest User" userId="S::urn:spo:anon#ed824acb5c9554aa7ceb35621c0ef2993ce10be39dfd1be1f07301fdbc4cac15::" providerId="AD" clId="Web-{15BBC7E1-541D-62C1-C8E1-EDF7D54D08A6}" dt="2024-05-28T10:22:31.440" v="743"/>
          <ac:cxnSpMkLst>
            <pc:docMk/>
            <pc:sldMk cId="2225836029" sldId="319"/>
            <ac:cxnSpMk id="14" creationId="{0BB9DDD2-3C7D-AC3D-69E6-26399329F899}"/>
          </ac:cxnSpMkLst>
        </pc:cxnChg>
        <pc:cxnChg chg="add del mod">
          <ac:chgData name="Guest User" userId="S::urn:spo:anon#ed824acb5c9554aa7ceb35621c0ef2993ce10be39dfd1be1f07301fdbc4cac15::" providerId="AD" clId="Web-{15BBC7E1-541D-62C1-C8E1-EDF7D54D08A6}" dt="2024-05-28T10:20:46.171" v="732"/>
          <ac:cxnSpMkLst>
            <pc:docMk/>
            <pc:sldMk cId="2225836029" sldId="319"/>
            <ac:cxnSpMk id="17" creationId="{6752D69F-CEC2-2FC4-417C-78D724B0CF96}"/>
          </ac:cxnSpMkLst>
        </pc:cxnChg>
      </pc:sldChg>
      <pc:sldChg chg="delSp modSp add replId">
        <pc:chgData name="Guest User" userId="S::urn:spo:anon#ed824acb5c9554aa7ceb35621c0ef2993ce10be39dfd1be1f07301fdbc4cac15::" providerId="AD" clId="Web-{15BBC7E1-541D-62C1-C8E1-EDF7D54D08A6}" dt="2024-05-28T11:11:04.930" v="933" actId="20577"/>
        <pc:sldMkLst>
          <pc:docMk/>
          <pc:sldMk cId="290729203" sldId="320"/>
        </pc:sldMkLst>
        <pc:spChg chg="mod">
          <ac:chgData name="Guest User" userId="S::urn:spo:anon#ed824acb5c9554aa7ceb35621c0ef2993ce10be39dfd1be1f07301fdbc4cac15::" providerId="AD" clId="Web-{15BBC7E1-541D-62C1-C8E1-EDF7D54D08A6}" dt="2024-05-28T10:26:10.762" v="825" actId="1076"/>
          <ac:spMkLst>
            <pc:docMk/>
            <pc:sldMk cId="290729203" sldId="320"/>
            <ac:spMk id="2" creationId="{028A8685-CA6E-AF1C-5FE6-6E1FB6BF3E86}"/>
          </ac:spMkLst>
        </pc:spChg>
        <pc:spChg chg="del">
          <ac:chgData name="Guest User" userId="S::urn:spo:anon#ed824acb5c9554aa7ceb35621c0ef2993ce10be39dfd1be1f07301fdbc4cac15::" providerId="AD" clId="Web-{15BBC7E1-541D-62C1-C8E1-EDF7D54D08A6}" dt="2024-05-28T10:25:43.792" v="781"/>
          <ac:spMkLst>
            <pc:docMk/>
            <pc:sldMk cId="290729203" sldId="320"/>
            <ac:spMk id="5" creationId="{D91224B6-F66E-4DC0-8B31-812AF161FE5F}"/>
          </ac:spMkLst>
        </pc:spChg>
        <pc:spChg chg="mod">
          <ac:chgData name="Guest User" userId="S::urn:spo:anon#ed824acb5c9554aa7ceb35621c0ef2993ce10be39dfd1be1f07301fdbc4cac15::" providerId="AD" clId="Web-{15BBC7E1-541D-62C1-C8E1-EDF7D54D08A6}" dt="2024-05-28T11:11:04.930" v="933" actId="20577"/>
          <ac:spMkLst>
            <pc:docMk/>
            <pc:sldMk cId="290729203" sldId="320"/>
            <ac:spMk id="6" creationId="{A40CC9D3-E954-EEDE-FB0C-96EB5C8DF9B1}"/>
          </ac:spMkLst>
        </pc:spChg>
        <pc:spChg chg="del">
          <ac:chgData name="Guest User" userId="S::urn:spo:anon#ed824acb5c9554aa7ceb35621c0ef2993ce10be39dfd1be1f07301fdbc4cac15::" providerId="AD" clId="Web-{15BBC7E1-541D-62C1-C8E1-EDF7D54D08A6}" dt="2024-05-28T10:25:45.901" v="782"/>
          <ac:spMkLst>
            <pc:docMk/>
            <pc:sldMk cId="290729203" sldId="320"/>
            <ac:spMk id="13" creationId="{42A98454-E074-1FE2-5F6A-F9EDDB01B798}"/>
          </ac:spMkLst>
        </pc:spChg>
        <pc:spChg chg="del">
          <ac:chgData name="Guest User" userId="S::urn:spo:anon#ed824acb5c9554aa7ceb35621c0ef2993ce10be39dfd1be1f07301fdbc4cac15::" providerId="AD" clId="Web-{15BBC7E1-541D-62C1-C8E1-EDF7D54D08A6}" dt="2024-05-28T10:25:47.057" v="783"/>
          <ac:spMkLst>
            <pc:docMk/>
            <pc:sldMk cId="290729203" sldId="320"/>
            <ac:spMk id="16" creationId="{59693CE1-E0B6-EDC4-AEAE-12C8E3DCBC9A}"/>
          </ac:spMkLst>
        </pc:spChg>
        <pc:spChg chg="del mod">
          <ac:chgData name="Guest User" userId="S::urn:spo:anon#ed824acb5c9554aa7ceb35621c0ef2993ce10be39dfd1be1f07301fdbc4cac15::" providerId="AD" clId="Web-{15BBC7E1-541D-62C1-C8E1-EDF7D54D08A6}" dt="2024-05-28T10:25:42.979" v="780"/>
          <ac:spMkLst>
            <pc:docMk/>
            <pc:sldMk cId="290729203" sldId="320"/>
            <ac:spMk id="18" creationId="{DA169FEE-8C80-E45F-FA2F-18E5D5F91347}"/>
          </ac:spMkLst>
        </pc:spChg>
        <pc:spChg chg="del mod">
          <ac:chgData name="Guest User" userId="S::urn:spo:anon#ed824acb5c9554aa7ceb35621c0ef2993ce10be39dfd1be1f07301fdbc4cac15::" providerId="AD" clId="Web-{15BBC7E1-541D-62C1-C8E1-EDF7D54D08A6}" dt="2024-05-28T10:25:55.558" v="789"/>
          <ac:spMkLst>
            <pc:docMk/>
            <pc:sldMk cId="290729203" sldId="320"/>
            <ac:spMk id="19" creationId="{CA955EA7-E9E1-EEE0-CCF2-C4ABBE2B62D3}"/>
          </ac:spMkLst>
        </pc:spChg>
        <pc:spChg chg="del">
          <ac:chgData name="Guest User" userId="S::urn:spo:anon#ed824acb5c9554aa7ceb35621c0ef2993ce10be39dfd1be1f07301fdbc4cac15::" providerId="AD" clId="Web-{15BBC7E1-541D-62C1-C8E1-EDF7D54D08A6}" dt="2024-05-28T10:25:57.886" v="790"/>
          <ac:spMkLst>
            <pc:docMk/>
            <pc:sldMk cId="290729203" sldId="320"/>
            <ac:spMk id="20" creationId="{5721EFBB-B045-A486-A27D-AC68B57C6453}"/>
          </ac:spMkLst>
        </pc:spChg>
        <pc:spChg chg="del">
          <ac:chgData name="Guest User" userId="S::urn:spo:anon#ed824acb5c9554aa7ceb35621c0ef2993ce10be39dfd1be1f07301fdbc4cac15::" providerId="AD" clId="Web-{15BBC7E1-541D-62C1-C8E1-EDF7D54D08A6}" dt="2024-05-28T10:25:51.730" v="786"/>
          <ac:spMkLst>
            <pc:docMk/>
            <pc:sldMk cId="290729203" sldId="320"/>
            <ac:spMk id="21" creationId="{FFED4FBF-768B-2849-CAE4-9EBDF2B74FDF}"/>
          </ac:spMkLst>
        </pc:spChg>
        <pc:spChg chg="del">
          <ac:chgData name="Guest User" userId="S::urn:spo:anon#ed824acb5c9554aa7ceb35621c0ef2993ce10be39dfd1be1f07301fdbc4cac15::" providerId="AD" clId="Web-{15BBC7E1-541D-62C1-C8E1-EDF7D54D08A6}" dt="2024-05-28T10:25:38.948" v="778"/>
          <ac:spMkLst>
            <pc:docMk/>
            <pc:sldMk cId="290729203" sldId="320"/>
            <ac:spMk id="23" creationId="{E0075B80-9560-A54F-92DB-61F01FCA21E3}"/>
          </ac:spMkLst>
        </pc:spChg>
        <pc:spChg chg="del">
          <ac:chgData name="Guest User" userId="S::urn:spo:anon#ed824acb5c9554aa7ceb35621c0ef2993ce10be39dfd1be1f07301fdbc4cac15::" providerId="AD" clId="Web-{15BBC7E1-541D-62C1-C8E1-EDF7D54D08A6}" dt="2024-05-28T10:25:50.573" v="785"/>
          <ac:spMkLst>
            <pc:docMk/>
            <pc:sldMk cId="290729203" sldId="320"/>
            <ac:spMk id="24" creationId="{16B164BD-5D90-1852-E212-550CFD614803}"/>
          </ac:spMkLst>
        </pc:spChg>
        <pc:spChg chg="del">
          <ac:chgData name="Guest User" userId="S::urn:spo:anon#ed824acb5c9554aa7ceb35621c0ef2993ce10be39dfd1be1f07301fdbc4cac15::" providerId="AD" clId="Web-{15BBC7E1-541D-62C1-C8E1-EDF7D54D08A6}" dt="2024-05-28T10:25:48.136" v="784"/>
          <ac:spMkLst>
            <pc:docMk/>
            <pc:sldMk cId="290729203" sldId="320"/>
            <ac:spMk id="26" creationId="{E610E5B0-D2F7-AE4F-0E2B-37FE675906AF}"/>
          </ac:spMkLst>
        </pc:spChg>
      </pc:sldChg>
      <pc:sldChg chg="modSp add replId">
        <pc:chgData name="Guest User" userId="S::urn:spo:anon#ed824acb5c9554aa7ceb35621c0ef2993ce10be39dfd1be1f07301fdbc4cac15::" providerId="AD" clId="Web-{15BBC7E1-541D-62C1-C8E1-EDF7D54D08A6}" dt="2024-05-28T10:26:35.419" v="864" actId="1076"/>
        <pc:sldMkLst>
          <pc:docMk/>
          <pc:sldMk cId="1721922321" sldId="321"/>
        </pc:sldMkLst>
        <pc:spChg chg="mod">
          <ac:chgData name="Guest User" userId="S::urn:spo:anon#ed824acb5c9554aa7ceb35621c0ef2993ce10be39dfd1be1f07301fdbc4cac15::" providerId="AD" clId="Web-{15BBC7E1-541D-62C1-C8E1-EDF7D54D08A6}" dt="2024-05-28T10:26:35.419" v="864" actId="1076"/>
          <ac:spMkLst>
            <pc:docMk/>
            <pc:sldMk cId="1721922321" sldId="321"/>
            <ac:spMk id="2" creationId="{028A8685-CA6E-AF1C-5FE6-6E1FB6BF3E86}"/>
          </ac:spMkLst>
        </pc:spChg>
      </pc:sldChg>
      <pc:sldChg chg="delSp modSp add replId">
        <pc:chgData name="Guest User" userId="S::urn:spo:anon#ed824acb5c9554aa7ceb35621c0ef2993ce10be39dfd1be1f07301fdbc4cac15::" providerId="AD" clId="Web-{15BBC7E1-541D-62C1-C8E1-EDF7D54D08A6}" dt="2024-05-28T10:42:26.644" v="914"/>
        <pc:sldMkLst>
          <pc:docMk/>
          <pc:sldMk cId="1308331809" sldId="322"/>
        </pc:sldMkLst>
        <pc:spChg chg="mod">
          <ac:chgData name="Guest User" userId="S::urn:spo:anon#ed824acb5c9554aa7ceb35621c0ef2993ce10be39dfd1be1f07301fdbc4cac15::" providerId="AD" clId="Web-{15BBC7E1-541D-62C1-C8E1-EDF7D54D08A6}" dt="2024-05-28T10:42:25.472" v="913" actId="1076"/>
          <ac:spMkLst>
            <pc:docMk/>
            <pc:sldMk cId="1308331809" sldId="322"/>
            <ac:spMk id="10" creationId="{95A06EBD-3DDB-9AF4-BA6B-448FEEAAEDDD}"/>
          </ac:spMkLst>
        </pc:spChg>
        <pc:picChg chg="del">
          <ac:chgData name="Guest User" userId="S::urn:spo:anon#ed824acb5c9554aa7ceb35621c0ef2993ce10be39dfd1be1f07301fdbc4cac15::" providerId="AD" clId="Web-{15BBC7E1-541D-62C1-C8E1-EDF7D54D08A6}" dt="2024-05-28T10:42:26.644" v="914"/>
          <ac:picMkLst>
            <pc:docMk/>
            <pc:sldMk cId="1308331809" sldId="322"/>
            <ac:picMk id="5" creationId="{F06FD06E-98CC-C433-2C8A-F44F5FC4B8AF}"/>
          </ac:picMkLst>
        </pc:picChg>
      </pc:sldChg>
    </pc:docChg>
  </pc:docChgLst>
  <pc:docChgLst>
    <pc:chgData name="Người dùng Khách" userId="S::urn:spo:anon#ed824acb5c9554aa7ceb35621c0ef2993ce10be39dfd1be1f07301fdbc4cac15::" providerId="AD" clId="Web-{09342D63-5973-AC88-7575-82FB88FF3EE8}"/>
    <pc:docChg chg="addSld delSld">
      <pc:chgData name="Người dùng Khách" userId="S::urn:spo:anon#ed824acb5c9554aa7ceb35621c0ef2993ce10be39dfd1be1f07301fdbc4cac15::" providerId="AD" clId="Web-{09342D63-5973-AC88-7575-82FB88FF3EE8}" dt="2024-05-28T16:10:54.574" v="1"/>
      <pc:docMkLst>
        <pc:docMk/>
      </pc:docMkLst>
      <pc:sldChg chg="add del replId">
        <pc:chgData name="Người dùng Khách" userId="S::urn:spo:anon#ed824acb5c9554aa7ceb35621c0ef2993ce10be39dfd1be1f07301fdbc4cac15::" providerId="AD" clId="Web-{09342D63-5973-AC88-7575-82FB88FF3EE8}" dt="2024-05-28T16:10:54.574" v="1"/>
        <pc:sldMkLst>
          <pc:docMk/>
          <pc:sldMk cId="868718363" sldId="333"/>
        </pc:sldMkLst>
      </pc:sldChg>
    </pc:docChg>
  </pc:docChgLst>
  <pc:docChgLst>
    <pc:chgData name="Do Ngoc Sang 20203557" userId="fdb0193f-ab6c-4608-90c8-e1ad85a7e90a" providerId="ADAL" clId="{858F9FBB-3544-414D-8037-A432552AD26A}"/>
    <pc:docChg chg="undo custSel addSld modSld">
      <pc:chgData name="Do Ngoc Sang 20203557" userId="fdb0193f-ab6c-4608-90c8-e1ad85a7e90a" providerId="ADAL" clId="{858F9FBB-3544-414D-8037-A432552AD26A}" dt="2024-05-24T03:02:49.975" v="168" actId="1076"/>
      <pc:docMkLst>
        <pc:docMk/>
      </pc:docMkLst>
      <pc:sldChg chg="addSp delSp modSp mod">
        <pc:chgData name="Do Ngoc Sang 20203557" userId="fdb0193f-ab6c-4608-90c8-e1ad85a7e90a" providerId="ADAL" clId="{858F9FBB-3544-414D-8037-A432552AD26A}" dt="2024-05-24T03:01:21.648" v="139" actId="14103"/>
        <pc:sldMkLst>
          <pc:docMk/>
          <pc:sldMk cId="1228949323" sldId="256"/>
        </pc:sldMkLst>
        <pc:spChg chg="add del mod">
          <ac:chgData name="Do Ngoc Sang 20203557" userId="fdb0193f-ab6c-4608-90c8-e1ad85a7e90a" providerId="ADAL" clId="{858F9FBB-3544-414D-8037-A432552AD26A}" dt="2024-05-24T02:57:57.115" v="123" actId="478"/>
          <ac:spMkLst>
            <pc:docMk/>
            <pc:sldMk cId="1228949323" sldId="256"/>
            <ac:spMk id="2" creationId="{C38A95AE-E7FE-5028-7C4E-219BA7B95AD3}"/>
          </ac:spMkLst>
        </pc:spChg>
        <pc:spChg chg="mod">
          <ac:chgData name="Do Ngoc Sang 20203557" userId="fdb0193f-ab6c-4608-90c8-e1ad85a7e90a" providerId="ADAL" clId="{858F9FBB-3544-414D-8037-A432552AD26A}" dt="2024-05-24T03:01:21.648" v="139" actId="14103"/>
          <ac:spMkLst>
            <pc:docMk/>
            <pc:sldMk cId="1228949323" sldId="256"/>
            <ac:spMk id="6" creationId="{9F96FE49-B088-72A7-2090-ECF77D8973DB}"/>
          </ac:spMkLst>
        </pc:spChg>
        <pc:spChg chg="mod">
          <ac:chgData name="Do Ngoc Sang 20203557" userId="fdb0193f-ab6c-4608-90c8-e1ad85a7e90a" providerId="ADAL" clId="{858F9FBB-3544-414D-8037-A432552AD26A}" dt="2024-05-24T03:00:22.430" v="135" actId="2711"/>
          <ac:spMkLst>
            <pc:docMk/>
            <pc:sldMk cId="1228949323" sldId="256"/>
            <ac:spMk id="7" creationId="{3F613971-5CD7-8F5C-6D83-A31F2F5CA7A7}"/>
          </ac:spMkLst>
        </pc:spChg>
      </pc:sldChg>
      <pc:sldChg chg="addSp delSp modSp add mod modTransition setBg">
        <pc:chgData name="Do Ngoc Sang 20203557" userId="fdb0193f-ab6c-4608-90c8-e1ad85a7e90a" providerId="ADAL" clId="{858F9FBB-3544-414D-8037-A432552AD26A}" dt="2024-05-24T03:02:49.975" v="168" actId="1076"/>
        <pc:sldMkLst>
          <pc:docMk/>
          <pc:sldMk cId="1969293076" sldId="257"/>
        </pc:sldMkLst>
        <pc:spChg chg="add mod">
          <ac:chgData name="Do Ngoc Sang 20203557" userId="fdb0193f-ab6c-4608-90c8-e1ad85a7e90a" providerId="ADAL" clId="{858F9FBB-3544-414D-8037-A432552AD26A}" dt="2024-05-24T03:02:49.975" v="168" actId="1076"/>
          <ac:spMkLst>
            <pc:docMk/>
            <pc:sldMk cId="1969293076" sldId="257"/>
            <ac:spMk id="2" creationId="{54D98145-6D49-8250-A50A-9ED25F1323CC}"/>
          </ac:spMkLst>
        </pc:spChg>
        <pc:spChg chg="mod">
          <ac:chgData name="Do Ngoc Sang 20203557" userId="fdb0193f-ab6c-4608-90c8-e1ad85a7e90a" providerId="ADAL" clId="{858F9FBB-3544-414D-8037-A432552AD26A}" dt="2024-05-24T02:59:41.391" v="134" actId="14861"/>
          <ac:spMkLst>
            <pc:docMk/>
            <pc:sldMk cId="1969293076" sldId="257"/>
            <ac:spMk id="6" creationId="{9F96FE49-B088-72A7-2090-ECF77D8973DB}"/>
          </ac:spMkLst>
        </pc:spChg>
        <pc:spChg chg="del">
          <ac:chgData name="Do Ngoc Sang 20203557" userId="fdb0193f-ab6c-4608-90c8-e1ad85a7e90a" providerId="ADAL" clId="{858F9FBB-3544-414D-8037-A432552AD26A}" dt="2024-05-24T02:59:03.907" v="127" actId="478"/>
          <ac:spMkLst>
            <pc:docMk/>
            <pc:sldMk cId="1969293076" sldId="257"/>
            <ac:spMk id="7" creationId="{3F613971-5CD7-8F5C-6D83-A31F2F5CA7A7}"/>
          </ac:spMkLst>
        </pc:spChg>
        <pc:picChg chg="del">
          <ac:chgData name="Do Ngoc Sang 20203557" userId="fdb0193f-ab6c-4608-90c8-e1ad85a7e90a" providerId="ADAL" clId="{858F9FBB-3544-414D-8037-A432552AD26A}" dt="2024-05-24T02:58:19.357" v="125" actId="478"/>
          <ac:picMkLst>
            <pc:docMk/>
            <pc:sldMk cId="1969293076" sldId="257"/>
            <ac:picMk id="5" creationId="{0A68F439-2436-312A-48FF-93D3558A5F76}"/>
          </ac:picMkLst>
        </pc:picChg>
      </pc:sldChg>
    </pc:docChg>
  </pc:docChgLst>
  <pc:docChgLst>
    <pc:chgData name="Người dùng Khách" userId="S::urn:spo:anon#ed824acb5c9554aa7ceb35621c0ef2993ce10be39dfd1be1f07301fdbc4cac15::" providerId="AD" clId="Web-{A039C308-6F07-853A-79EE-1E76F03937B1}"/>
    <pc:docChg chg="addSld modSld">
      <pc:chgData name="Người dùng Khách" userId="S::urn:spo:anon#ed824acb5c9554aa7ceb35621c0ef2993ce10be39dfd1be1f07301fdbc4cac15::" providerId="AD" clId="Web-{A039C308-6F07-853A-79EE-1E76F03937B1}" dt="2024-05-28T08:18:02.747" v="26" actId="20577"/>
      <pc:docMkLst>
        <pc:docMk/>
      </pc:docMkLst>
      <pc:sldChg chg="delSp modSp add replId">
        <pc:chgData name="Người dùng Khách" userId="S::urn:spo:anon#ed824acb5c9554aa7ceb35621c0ef2993ce10be39dfd1be1f07301fdbc4cac15::" providerId="AD" clId="Web-{A039C308-6F07-853A-79EE-1E76F03937B1}" dt="2024-05-28T08:18:02.747" v="26" actId="20577"/>
        <pc:sldMkLst>
          <pc:docMk/>
          <pc:sldMk cId="970765994" sldId="312"/>
        </pc:sldMkLst>
        <pc:spChg chg="mod">
          <ac:chgData name="Người dùng Khách" userId="S::urn:spo:anon#ed824acb5c9554aa7ceb35621c0ef2993ce10be39dfd1be1f07301fdbc4cac15::" providerId="AD" clId="Web-{A039C308-6F07-853A-79EE-1E76F03937B1}" dt="2024-05-28T08:18:02.747" v="26" actId="20577"/>
          <ac:spMkLst>
            <pc:docMk/>
            <pc:sldMk cId="970765994" sldId="312"/>
            <ac:spMk id="10" creationId="{95A06EBD-3DDB-9AF4-BA6B-448FEEAAEDDD}"/>
          </ac:spMkLst>
        </pc:spChg>
        <pc:grpChg chg="del">
          <ac:chgData name="Người dùng Khách" userId="S::urn:spo:anon#ed824acb5c9554aa7ceb35621c0ef2993ce10be39dfd1be1f07301fdbc4cac15::" providerId="AD" clId="Web-{A039C308-6F07-853A-79EE-1E76F03937B1}" dt="2024-05-28T08:17:54.544" v="3"/>
          <ac:grpSpMkLst>
            <pc:docMk/>
            <pc:sldMk cId="970765994" sldId="312"/>
            <ac:grpSpMk id="5" creationId="{89400693-3E9B-6059-2639-3C1B03040B5B}"/>
          </ac:grpSpMkLst>
        </pc:grpChg>
        <pc:grpChg chg="del">
          <ac:chgData name="Người dùng Khách" userId="S::urn:spo:anon#ed824acb5c9554aa7ceb35621c0ef2993ce10be39dfd1be1f07301fdbc4cac15::" providerId="AD" clId="Web-{A039C308-6F07-853A-79EE-1E76F03937B1}" dt="2024-05-28T08:17:53.482" v="2"/>
          <ac:grpSpMkLst>
            <pc:docMk/>
            <pc:sldMk cId="970765994" sldId="312"/>
            <ac:grpSpMk id="12" creationId="{15EDB082-4633-8B24-BA81-F9686DD52A2D}"/>
          </ac:grpSpMkLst>
        </pc:grpChg>
        <pc:grpChg chg="del">
          <ac:chgData name="Người dùng Khách" userId="S::urn:spo:anon#ed824acb5c9554aa7ceb35621c0ef2993ce10be39dfd1be1f07301fdbc4cac15::" providerId="AD" clId="Web-{A039C308-6F07-853A-79EE-1E76F03937B1}" dt="2024-05-28T08:17:52.794" v="1"/>
          <ac:grpSpMkLst>
            <pc:docMk/>
            <pc:sldMk cId="970765994" sldId="312"/>
            <ac:grpSpMk id="16" creationId="{52535EE1-D590-895D-8ADA-B07E73F41821}"/>
          </ac:grpSpMkLst>
        </pc:grpChg>
      </pc:sldChg>
    </pc:docChg>
  </pc:docChgLst>
  <pc:docChgLst>
    <pc:chgData name="Guest User" userId="S::urn:spo:anon#ed824acb5c9554aa7ceb35621c0ef2993ce10be39dfd1be1f07301fdbc4cac15::" providerId="AD" clId="Web-{1674896B-7532-5CCE-89F0-D90CE92BAEC3}"/>
    <pc:docChg chg="addSld delSld modSld">
      <pc:chgData name="Guest User" userId="S::urn:spo:anon#ed824acb5c9554aa7ceb35621c0ef2993ce10be39dfd1be1f07301fdbc4cac15::" providerId="AD" clId="Web-{1674896B-7532-5CCE-89F0-D90CE92BAEC3}" dt="2024-05-28T09:29:58.141" v="682" actId="20577"/>
      <pc:docMkLst>
        <pc:docMk/>
      </pc:docMkLst>
      <pc:sldChg chg="addSp delSp modSp delAnim">
        <pc:chgData name="Guest User" userId="S::urn:spo:anon#ed824acb5c9554aa7ceb35621c0ef2993ce10be39dfd1be1f07301fdbc4cac15::" providerId="AD" clId="Web-{1674896B-7532-5CCE-89F0-D90CE92BAEC3}" dt="2024-05-28T08:38:45.217" v="125" actId="1076"/>
        <pc:sldMkLst>
          <pc:docMk/>
          <pc:sldMk cId="1323409214" sldId="282"/>
        </pc:sldMkLst>
        <pc:spChg chg="del">
          <ac:chgData name="Guest User" userId="S::urn:spo:anon#ed824acb5c9554aa7ceb35621c0ef2993ce10be39dfd1be1f07301fdbc4cac15::" providerId="AD" clId="Web-{1674896B-7532-5CCE-89F0-D90CE92BAEC3}" dt="2024-05-28T08:25:49.963" v="28"/>
          <ac:spMkLst>
            <pc:docMk/>
            <pc:sldMk cId="1323409214" sldId="282"/>
            <ac:spMk id="14" creationId="{61A00581-410A-7656-A06C-10628FAED226}"/>
          </ac:spMkLst>
        </pc:spChg>
        <pc:spChg chg="mod">
          <ac:chgData name="Guest User" userId="S::urn:spo:anon#ed824acb5c9554aa7ceb35621c0ef2993ce10be39dfd1be1f07301fdbc4cac15::" providerId="AD" clId="Web-{1674896B-7532-5CCE-89F0-D90CE92BAEC3}" dt="2024-05-28T08:38:42.186" v="124" actId="1076"/>
          <ac:spMkLst>
            <pc:docMk/>
            <pc:sldMk cId="1323409214" sldId="282"/>
            <ac:spMk id="16" creationId="{BB3FDDCF-FC62-10EA-A9FA-B507B976D545}"/>
          </ac:spMkLst>
        </pc:spChg>
        <pc:spChg chg="mod">
          <ac:chgData name="Guest User" userId="S::urn:spo:anon#ed824acb5c9554aa7ceb35621c0ef2993ce10be39dfd1be1f07301fdbc4cac15::" providerId="AD" clId="Web-{1674896B-7532-5CCE-89F0-D90CE92BAEC3}" dt="2024-05-28T08:38:45.217" v="125" actId="1076"/>
          <ac:spMkLst>
            <pc:docMk/>
            <pc:sldMk cId="1323409214" sldId="282"/>
            <ac:spMk id="21" creationId="{D4DB747C-EA5F-1279-7DB6-22F820ACE24B}"/>
          </ac:spMkLst>
        </pc:spChg>
        <pc:spChg chg="del">
          <ac:chgData name="Guest User" userId="S::urn:spo:anon#ed824acb5c9554aa7ceb35621c0ef2993ce10be39dfd1be1f07301fdbc4cac15::" providerId="AD" clId="Web-{1674896B-7532-5CCE-89F0-D90CE92BAEC3}" dt="2024-05-28T08:25:46.495" v="27"/>
          <ac:spMkLst>
            <pc:docMk/>
            <pc:sldMk cId="1323409214" sldId="282"/>
            <ac:spMk id="22" creationId="{B7FEC8F7-257B-0EB1-9344-B9CC118DF6A0}"/>
          </ac:spMkLst>
        </pc:spChg>
        <pc:spChg chg="del">
          <ac:chgData name="Guest User" userId="S::urn:spo:anon#ed824acb5c9554aa7ceb35621c0ef2993ce10be39dfd1be1f07301fdbc4cac15::" providerId="AD" clId="Web-{1674896B-7532-5CCE-89F0-D90CE92BAEC3}" dt="2024-05-28T08:25:42.198" v="26"/>
          <ac:spMkLst>
            <pc:docMk/>
            <pc:sldMk cId="1323409214" sldId="282"/>
            <ac:spMk id="23" creationId="{9BAFBBA6-D8C2-244C-5CD0-D396615AD056}"/>
          </ac:spMkLst>
        </pc:spChg>
        <pc:spChg chg="del">
          <ac:chgData name="Guest User" userId="S::urn:spo:anon#ed824acb5c9554aa7ceb35621c0ef2993ce10be39dfd1be1f07301fdbc4cac15::" providerId="AD" clId="Web-{1674896B-7532-5CCE-89F0-D90CE92BAEC3}" dt="2024-05-28T08:25:53.760" v="29"/>
          <ac:spMkLst>
            <pc:docMk/>
            <pc:sldMk cId="1323409214" sldId="282"/>
            <ac:spMk id="24" creationId="{BCA2FBE6-F791-06C0-7D1E-05F733622EC0}"/>
          </ac:spMkLst>
        </pc:spChg>
        <pc:picChg chg="add mod">
          <ac:chgData name="Guest User" userId="S::urn:spo:anon#ed824acb5c9554aa7ceb35621c0ef2993ce10be39dfd1be1f07301fdbc4cac15::" providerId="AD" clId="Web-{1674896B-7532-5CCE-89F0-D90CE92BAEC3}" dt="2024-05-28T08:38:36.733" v="122" actId="1076"/>
          <ac:picMkLst>
            <pc:docMk/>
            <pc:sldMk cId="1323409214" sldId="282"/>
            <ac:picMk id="2" creationId="{B0544119-7AEB-3E98-9129-EA92A4F13C18}"/>
          </ac:picMkLst>
        </pc:picChg>
        <pc:picChg chg="add mod">
          <ac:chgData name="Guest User" userId="S::urn:spo:anon#ed824acb5c9554aa7ceb35621c0ef2993ce10be39dfd1be1f07301fdbc4cac15::" providerId="AD" clId="Web-{1674896B-7532-5CCE-89F0-D90CE92BAEC3}" dt="2024-05-28T08:38:34.405" v="121" actId="1076"/>
          <ac:picMkLst>
            <pc:docMk/>
            <pc:sldMk cId="1323409214" sldId="282"/>
            <ac:picMk id="5" creationId="{D419EF7A-434C-3FBC-DE53-6B4DC192E22B}"/>
          </ac:picMkLst>
        </pc:picChg>
        <pc:picChg chg="add mod">
          <ac:chgData name="Guest User" userId="S::urn:spo:anon#ed824acb5c9554aa7ceb35621c0ef2993ce10be39dfd1be1f07301fdbc4cac15::" providerId="AD" clId="Web-{1674896B-7532-5CCE-89F0-D90CE92BAEC3}" dt="2024-05-28T08:38:37.842" v="123" actId="1076"/>
          <ac:picMkLst>
            <pc:docMk/>
            <pc:sldMk cId="1323409214" sldId="282"/>
            <ac:picMk id="7" creationId="{8D077004-211D-1B1B-A52A-0DE49D71CDF0}"/>
          </ac:picMkLst>
        </pc:picChg>
      </pc:sldChg>
      <pc:sldChg chg="del">
        <pc:chgData name="Guest User" userId="S::urn:spo:anon#ed824acb5c9554aa7ceb35621c0ef2993ce10be39dfd1be1f07301fdbc4cac15::" providerId="AD" clId="Web-{1674896B-7532-5CCE-89F0-D90CE92BAEC3}" dt="2024-05-28T08:22:58.494" v="0"/>
        <pc:sldMkLst>
          <pc:docMk/>
          <pc:sldMk cId="970765994" sldId="312"/>
        </pc:sldMkLst>
      </pc:sldChg>
      <pc:sldChg chg="delSp modSp add replId">
        <pc:chgData name="Guest User" userId="S::urn:spo:anon#ed824acb5c9554aa7ceb35621c0ef2993ce10be39dfd1be1f07301fdbc4cac15::" providerId="AD" clId="Web-{1674896B-7532-5CCE-89F0-D90CE92BAEC3}" dt="2024-05-28T08:23:51.072" v="24"/>
        <pc:sldMkLst>
          <pc:docMk/>
          <pc:sldMk cId="3342048798" sldId="312"/>
        </pc:sldMkLst>
        <pc:spChg chg="mod">
          <ac:chgData name="Guest User" userId="S::urn:spo:anon#ed824acb5c9554aa7ceb35621c0ef2993ce10be39dfd1be1f07301fdbc4cac15::" providerId="AD" clId="Web-{1674896B-7532-5CCE-89F0-D90CE92BAEC3}" dt="2024-05-28T08:23:46.760" v="21" actId="20577"/>
          <ac:spMkLst>
            <pc:docMk/>
            <pc:sldMk cId="3342048798" sldId="312"/>
            <ac:spMk id="10" creationId="{95A06EBD-3DDB-9AF4-BA6B-448FEEAAEDDD}"/>
          </ac:spMkLst>
        </pc:spChg>
        <pc:grpChg chg="del">
          <ac:chgData name="Guest User" userId="S::urn:spo:anon#ed824acb5c9554aa7ceb35621c0ef2993ce10be39dfd1be1f07301fdbc4cac15::" providerId="AD" clId="Web-{1674896B-7532-5CCE-89F0-D90CE92BAEC3}" dt="2024-05-28T08:23:49.650" v="22"/>
          <ac:grpSpMkLst>
            <pc:docMk/>
            <pc:sldMk cId="3342048798" sldId="312"/>
            <ac:grpSpMk id="35" creationId="{548460FF-F822-5C6F-B7AA-21356C01FC3D}"/>
          </ac:grpSpMkLst>
        </pc:grpChg>
        <pc:grpChg chg="del">
          <ac:chgData name="Guest User" userId="S::urn:spo:anon#ed824acb5c9554aa7ceb35621c0ef2993ce10be39dfd1be1f07301fdbc4cac15::" providerId="AD" clId="Web-{1674896B-7532-5CCE-89F0-D90CE92BAEC3}" dt="2024-05-28T08:23:50.369" v="23"/>
          <ac:grpSpMkLst>
            <pc:docMk/>
            <pc:sldMk cId="3342048798" sldId="312"/>
            <ac:grpSpMk id="36" creationId="{33840A01-EA8E-EB47-5ACE-6E153EB40701}"/>
          </ac:grpSpMkLst>
        </pc:grpChg>
        <pc:grpChg chg="del">
          <ac:chgData name="Guest User" userId="S::urn:spo:anon#ed824acb5c9554aa7ceb35621c0ef2993ce10be39dfd1be1f07301fdbc4cac15::" providerId="AD" clId="Web-{1674896B-7532-5CCE-89F0-D90CE92BAEC3}" dt="2024-05-28T08:23:51.072" v="24"/>
          <ac:grpSpMkLst>
            <pc:docMk/>
            <pc:sldMk cId="3342048798" sldId="312"/>
            <ac:grpSpMk id="37" creationId="{33FFDEC9-8039-E010-44A9-73BC49D2EB13}"/>
          </ac:grpSpMkLst>
        </pc:grpChg>
      </pc:sldChg>
      <pc:sldChg chg="add mod replId modShow">
        <pc:chgData name="Guest User" userId="S::urn:spo:anon#ed824acb5c9554aa7ceb35621c0ef2993ce10be39dfd1be1f07301fdbc4cac15::" providerId="AD" clId="Web-{1674896B-7532-5CCE-89F0-D90CE92BAEC3}" dt="2024-05-28T09:19:58.919" v="630"/>
        <pc:sldMkLst>
          <pc:docMk/>
          <pc:sldMk cId="486859253" sldId="313"/>
        </pc:sldMkLst>
      </pc:sldChg>
      <pc:sldChg chg="addSp delSp modSp add replId delAnim">
        <pc:chgData name="Guest User" userId="S::urn:spo:anon#ed824acb5c9554aa7ceb35621c0ef2993ce10be39dfd1be1f07301fdbc4cac15::" providerId="AD" clId="Web-{1674896B-7532-5CCE-89F0-D90CE92BAEC3}" dt="2024-05-28T09:29:58.141" v="682" actId="20577"/>
        <pc:sldMkLst>
          <pc:docMk/>
          <pc:sldMk cId="1535413949" sldId="314"/>
        </pc:sldMkLst>
        <pc:spChg chg="mod">
          <ac:chgData name="Guest User" userId="S::urn:spo:anon#ed824acb5c9554aa7ceb35621c0ef2993ce10be39dfd1be1f07301fdbc4cac15::" providerId="AD" clId="Web-{1674896B-7532-5CCE-89F0-D90CE92BAEC3}" dt="2024-05-28T09:29:58.141" v="682" actId="20577"/>
          <ac:spMkLst>
            <pc:docMk/>
            <pc:sldMk cId="1535413949" sldId="314"/>
            <ac:spMk id="6" creationId="{A40CC9D3-E954-EEDE-FB0C-96EB5C8DF9B1}"/>
          </ac:spMkLst>
        </pc:spChg>
        <pc:spChg chg="add del">
          <ac:chgData name="Guest User" userId="S::urn:spo:anon#ed824acb5c9554aa7ceb35621c0ef2993ce10be39dfd1be1f07301fdbc4cac15::" providerId="AD" clId="Web-{1674896B-7532-5CCE-89F0-D90CE92BAEC3}" dt="2024-05-28T08:32:27.340" v="88"/>
          <ac:spMkLst>
            <pc:docMk/>
            <pc:sldMk cId="1535413949" sldId="314"/>
            <ac:spMk id="7" creationId="{D0A9EB59-F6E4-57CB-0AEB-53969E81A1FE}"/>
          </ac:spMkLst>
        </pc:spChg>
        <pc:spChg chg="add del">
          <ac:chgData name="Guest User" userId="S::urn:spo:anon#ed824acb5c9554aa7ceb35621c0ef2993ce10be39dfd1be1f07301fdbc4cac15::" providerId="AD" clId="Web-{1674896B-7532-5CCE-89F0-D90CE92BAEC3}" dt="2024-05-28T08:42:15.515" v="127"/>
          <ac:spMkLst>
            <pc:docMk/>
            <pc:sldMk cId="1535413949" sldId="314"/>
            <ac:spMk id="8" creationId="{9F6DE2BB-256D-7CCC-AD05-FA7EC4FCA27E}"/>
          </ac:spMkLst>
        </pc:spChg>
        <pc:spChg chg="add del">
          <ac:chgData name="Guest User" userId="S::urn:spo:anon#ed824acb5c9554aa7ceb35621c0ef2993ce10be39dfd1be1f07301fdbc4cac15::" providerId="AD" clId="Web-{1674896B-7532-5CCE-89F0-D90CE92BAEC3}" dt="2024-05-28T08:42:27.406" v="129"/>
          <ac:spMkLst>
            <pc:docMk/>
            <pc:sldMk cId="1535413949" sldId="314"/>
            <ac:spMk id="9" creationId="{C31FB2C2-46F6-5037-8AD7-63A96A7C8732}"/>
          </ac:spMkLst>
        </pc:spChg>
        <pc:spChg chg="mod">
          <ac:chgData name="Guest User" userId="S::urn:spo:anon#ed824acb5c9554aa7ceb35621c0ef2993ce10be39dfd1be1f07301fdbc4cac15::" providerId="AD" clId="Web-{1674896B-7532-5CCE-89F0-D90CE92BAEC3}" dt="2024-05-28T08:53:01.991" v="368" actId="20577"/>
          <ac:spMkLst>
            <pc:docMk/>
            <pc:sldMk cId="1535413949" sldId="314"/>
            <ac:spMk id="10" creationId="{95A06EBD-3DDB-9AF4-BA6B-448FEEAAEDDD}"/>
          </ac:spMkLst>
        </pc:spChg>
        <pc:spChg chg="add del mod">
          <ac:chgData name="Guest User" userId="S::urn:spo:anon#ed824acb5c9554aa7ceb35621c0ef2993ce10be39dfd1be1f07301fdbc4cac15::" providerId="AD" clId="Web-{1674896B-7532-5CCE-89F0-D90CE92BAEC3}" dt="2024-05-28T08:57:17.007" v="379"/>
          <ac:spMkLst>
            <pc:docMk/>
            <pc:sldMk cId="1535413949" sldId="314"/>
            <ac:spMk id="12" creationId="{B58FF1BF-79CE-2B4F-C25C-705721C4A08D}"/>
          </ac:spMkLst>
        </pc:spChg>
        <pc:spChg chg="del">
          <ac:chgData name="Guest User" userId="S::urn:spo:anon#ed824acb5c9554aa7ceb35621c0ef2993ce10be39dfd1be1f07301fdbc4cac15::" providerId="AD" clId="Web-{1674896B-7532-5CCE-89F0-D90CE92BAEC3}" dt="2024-05-28T08:31:36.059" v="52"/>
          <ac:spMkLst>
            <pc:docMk/>
            <pc:sldMk cId="1535413949" sldId="314"/>
            <ac:spMk id="16" creationId="{BB3FDDCF-FC62-10EA-A9FA-B507B976D545}"/>
          </ac:spMkLst>
        </pc:spChg>
        <pc:spChg chg="del">
          <ac:chgData name="Guest User" userId="S::urn:spo:anon#ed824acb5c9554aa7ceb35621c0ef2993ce10be39dfd1be1f07301fdbc4cac15::" providerId="AD" clId="Web-{1674896B-7532-5CCE-89F0-D90CE92BAEC3}" dt="2024-05-28T08:31:30.168" v="51"/>
          <ac:spMkLst>
            <pc:docMk/>
            <pc:sldMk cId="1535413949" sldId="314"/>
            <ac:spMk id="21" creationId="{D4DB747C-EA5F-1279-7DB6-22F820ACE24B}"/>
          </ac:spMkLst>
        </pc:spChg>
        <pc:picChg chg="del">
          <ac:chgData name="Guest User" userId="S::urn:spo:anon#ed824acb5c9554aa7ceb35621c0ef2993ce10be39dfd1be1f07301fdbc4cac15::" providerId="AD" clId="Web-{1674896B-7532-5CCE-89F0-D90CE92BAEC3}" dt="2024-05-28T08:31:26.262" v="49"/>
          <ac:picMkLst>
            <pc:docMk/>
            <pc:sldMk cId="1535413949" sldId="314"/>
            <ac:picMk id="2" creationId="{B0544119-7AEB-3E98-9129-EA92A4F13C18}"/>
          </ac:picMkLst>
        </pc:picChg>
        <pc:picChg chg="add del mod">
          <ac:chgData name="Guest User" userId="S::urn:spo:anon#ed824acb5c9554aa7ceb35621c0ef2993ce10be39dfd1be1f07301fdbc4cac15::" providerId="AD" clId="Web-{1674896B-7532-5CCE-89F0-D90CE92BAEC3}" dt="2024-05-28T09:28:07.078" v="677"/>
          <ac:picMkLst>
            <pc:docMk/>
            <pc:sldMk cId="1535413949" sldId="314"/>
            <ac:picMk id="5" creationId="{2FB2077E-D2E5-CCA4-C338-9A93B6F3F007}"/>
          </ac:picMkLst>
        </pc:picChg>
        <pc:picChg chg="del">
          <ac:chgData name="Guest User" userId="S::urn:spo:anon#ed824acb5c9554aa7ceb35621c0ef2993ce10be39dfd1be1f07301fdbc4cac15::" providerId="AD" clId="Web-{1674896B-7532-5CCE-89F0-D90CE92BAEC3}" dt="2024-05-28T08:31:26.762" v="50"/>
          <ac:picMkLst>
            <pc:docMk/>
            <pc:sldMk cId="1535413949" sldId="314"/>
            <ac:picMk id="5" creationId="{D419EF7A-434C-3FBC-DE53-6B4DC192E22B}"/>
          </ac:picMkLst>
        </pc:picChg>
        <pc:cxnChg chg="add del">
          <ac:chgData name="Guest User" userId="S::urn:spo:anon#ed824acb5c9554aa7ceb35621c0ef2993ce10be39dfd1be1f07301fdbc4cac15::" providerId="AD" clId="Web-{1674896B-7532-5CCE-89F0-D90CE92BAEC3}" dt="2024-05-28T08:47:20.114" v="212"/>
          <ac:cxnSpMkLst>
            <pc:docMk/>
            <pc:sldMk cId="1535413949" sldId="314"/>
            <ac:cxnSpMk id="2" creationId="{AE55422C-AB7D-72F1-2832-B3000D6363EB}"/>
          </ac:cxnSpMkLst>
        </pc:cxnChg>
      </pc:sldChg>
      <pc:sldChg chg="delSp add del replId delAnim">
        <pc:chgData name="Guest User" userId="S::urn:spo:anon#ed824acb5c9554aa7ceb35621c0ef2993ce10be39dfd1be1f07301fdbc4cac15::" providerId="AD" clId="Web-{1674896B-7532-5CCE-89F0-D90CE92BAEC3}" dt="2024-05-28T08:31:15.278" v="47"/>
        <pc:sldMkLst>
          <pc:docMk/>
          <pc:sldMk cId="1679498183" sldId="314"/>
        </pc:sldMkLst>
        <pc:spChg chg="del">
          <ac:chgData name="Guest User" userId="S::urn:spo:anon#ed824acb5c9554aa7ceb35621c0ef2993ce10be39dfd1be1f07301fdbc4cac15::" providerId="AD" clId="Web-{1674896B-7532-5CCE-89F0-D90CE92BAEC3}" dt="2024-05-28T08:31:02.793" v="45"/>
          <ac:spMkLst>
            <pc:docMk/>
            <pc:sldMk cId="1679498183" sldId="314"/>
            <ac:spMk id="6" creationId="{A40CC9D3-E954-EEDE-FB0C-96EB5C8DF9B1}"/>
          </ac:spMkLst>
        </pc:spChg>
        <pc:spChg chg="del">
          <ac:chgData name="Guest User" userId="S::urn:spo:anon#ed824acb5c9554aa7ceb35621c0ef2993ce10be39dfd1be1f07301fdbc4cac15::" providerId="AD" clId="Web-{1674896B-7532-5CCE-89F0-D90CE92BAEC3}" dt="2024-05-28T08:31:05.637" v="46"/>
          <ac:spMkLst>
            <pc:docMk/>
            <pc:sldMk cId="1679498183" sldId="314"/>
            <ac:spMk id="16" creationId="{BB3FDDCF-FC62-10EA-A9FA-B507B976D545}"/>
          </ac:spMkLst>
        </pc:spChg>
        <pc:spChg chg="del">
          <ac:chgData name="Guest User" userId="S::urn:spo:anon#ed824acb5c9554aa7ceb35621c0ef2993ce10be39dfd1be1f07301fdbc4cac15::" providerId="AD" clId="Web-{1674896B-7532-5CCE-89F0-D90CE92BAEC3}" dt="2024-05-28T08:31:00.340" v="44"/>
          <ac:spMkLst>
            <pc:docMk/>
            <pc:sldMk cId="1679498183" sldId="314"/>
            <ac:spMk id="21" creationId="{D4DB747C-EA5F-1279-7DB6-22F820ACE24B}"/>
          </ac:spMkLst>
        </pc:spChg>
        <pc:picChg chg="del">
          <ac:chgData name="Guest User" userId="S::urn:spo:anon#ed824acb5c9554aa7ceb35621c0ef2993ce10be39dfd1be1f07301fdbc4cac15::" providerId="AD" clId="Web-{1674896B-7532-5CCE-89F0-D90CE92BAEC3}" dt="2024-05-28T08:30:56.856" v="42"/>
          <ac:picMkLst>
            <pc:docMk/>
            <pc:sldMk cId="1679498183" sldId="314"/>
            <ac:picMk id="2" creationId="{B0544119-7AEB-3E98-9129-EA92A4F13C18}"/>
          </ac:picMkLst>
        </pc:picChg>
        <pc:picChg chg="del">
          <ac:chgData name="Guest User" userId="S::urn:spo:anon#ed824acb5c9554aa7ceb35621c0ef2993ce10be39dfd1be1f07301fdbc4cac15::" providerId="AD" clId="Web-{1674896B-7532-5CCE-89F0-D90CE92BAEC3}" dt="2024-05-28T08:30:57.434" v="43"/>
          <ac:picMkLst>
            <pc:docMk/>
            <pc:sldMk cId="1679498183" sldId="314"/>
            <ac:picMk id="5" creationId="{D419EF7A-434C-3FBC-DE53-6B4DC192E22B}"/>
          </ac:picMkLst>
        </pc:picChg>
      </pc:sldChg>
      <pc:sldChg chg="addSp delSp modSp add replId">
        <pc:chgData name="Guest User" userId="S::urn:spo:anon#ed824acb5c9554aa7ceb35621c0ef2993ce10be39dfd1be1f07301fdbc4cac15::" providerId="AD" clId="Web-{1674896B-7532-5CCE-89F0-D90CE92BAEC3}" dt="2024-05-28T09:26:05.265" v="658" actId="1076"/>
        <pc:sldMkLst>
          <pc:docMk/>
          <pc:sldMk cId="2051850832" sldId="315"/>
        </pc:sldMkLst>
        <pc:spChg chg="mod">
          <ac:chgData name="Guest User" userId="S::urn:spo:anon#ed824acb5c9554aa7ceb35621c0ef2993ce10be39dfd1be1f07301fdbc4cac15::" providerId="AD" clId="Web-{1674896B-7532-5CCE-89F0-D90CE92BAEC3}" dt="2024-05-28T09:25:53.468" v="655" actId="14100"/>
          <ac:spMkLst>
            <pc:docMk/>
            <pc:sldMk cId="2051850832" sldId="315"/>
            <ac:spMk id="6" creationId="{A40CC9D3-E954-EEDE-FB0C-96EB5C8DF9B1}"/>
          </ac:spMkLst>
        </pc:spChg>
        <pc:spChg chg="mod">
          <ac:chgData name="Guest User" userId="S::urn:spo:anon#ed824acb5c9554aa7ceb35621c0ef2993ce10be39dfd1be1f07301fdbc4cac15::" providerId="AD" clId="Web-{1674896B-7532-5CCE-89F0-D90CE92BAEC3}" dt="2024-05-28T09:02:35.337" v="483" actId="20577"/>
          <ac:spMkLst>
            <pc:docMk/>
            <pc:sldMk cId="2051850832" sldId="315"/>
            <ac:spMk id="10" creationId="{95A06EBD-3DDB-9AF4-BA6B-448FEEAAEDDD}"/>
          </ac:spMkLst>
        </pc:spChg>
        <pc:picChg chg="add del mod">
          <ac:chgData name="Guest User" userId="S::urn:spo:anon#ed824acb5c9554aa7ceb35621c0ef2993ce10be39dfd1be1f07301fdbc4cac15::" providerId="AD" clId="Web-{1674896B-7532-5CCE-89F0-D90CE92BAEC3}" dt="2024-05-28T09:25:26.827" v="647"/>
          <ac:picMkLst>
            <pc:docMk/>
            <pc:sldMk cId="2051850832" sldId="315"/>
            <ac:picMk id="2" creationId="{A810DA51-1BE9-36BE-1432-E054C515E480}"/>
          </ac:picMkLst>
        </pc:picChg>
        <pc:picChg chg="del">
          <ac:chgData name="Guest User" userId="S::urn:spo:anon#ed824acb5c9554aa7ceb35621c0ef2993ce10be39dfd1be1f07301fdbc4cac15::" providerId="AD" clId="Web-{1674896B-7532-5CCE-89F0-D90CE92BAEC3}" dt="2024-05-28T09:02:24.743" v="464"/>
          <ac:picMkLst>
            <pc:docMk/>
            <pc:sldMk cId="2051850832" sldId="315"/>
            <ac:picMk id="5" creationId="{2FB2077E-D2E5-CCA4-C338-9A93B6F3F007}"/>
          </ac:picMkLst>
        </pc:picChg>
        <pc:picChg chg="add mod">
          <ac:chgData name="Guest User" userId="S::urn:spo:anon#ed824acb5c9554aa7ceb35621c0ef2993ce10be39dfd1be1f07301fdbc4cac15::" providerId="AD" clId="Web-{1674896B-7532-5CCE-89F0-D90CE92BAEC3}" dt="2024-05-28T09:26:05.265" v="658" actId="1076"/>
          <ac:picMkLst>
            <pc:docMk/>
            <pc:sldMk cId="2051850832" sldId="315"/>
            <ac:picMk id="7" creationId="{9D8DF15C-26D4-7D82-1FDE-9DFA18AF0895}"/>
          </ac:picMkLst>
        </pc:picChg>
      </pc:sldChg>
    </pc:docChg>
  </pc:docChgLst>
  <pc:docChgLst>
    <pc:chgData name="Guest User" userId="S::urn:spo:anon#ed824acb5c9554aa7ceb35621c0ef2993ce10be39dfd1be1f07301fdbc4cac15::" providerId="AD" clId="Web-{1D5C9765-156C-B9E4-76BE-10CB9714D614}"/>
    <pc:docChg chg="modSld">
      <pc:chgData name="Guest User" userId="S::urn:spo:anon#ed824acb5c9554aa7ceb35621c0ef2993ce10be39dfd1be1f07301fdbc4cac15::" providerId="AD" clId="Web-{1D5C9765-156C-B9E4-76BE-10CB9714D614}" dt="2024-05-27T21:38:28.753" v="23" actId="20577"/>
      <pc:docMkLst>
        <pc:docMk/>
      </pc:docMkLst>
      <pc:sldChg chg="addSp delSp">
        <pc:chgData name="Guest User" userId="S::urn:spo:anon#ed824acb5c9554aa7ceb35621c0ef2993ce10be39dfd1be1f07301fdbc4cac15::" providerId="AD" clId="Web-{1D5C9765-156C-B9E4-76BE-10CB9714D614}" dt="2024-05-27T21:35:57.993" v="6"/>
        <pc:sldMkLst>
          <pc:docMk/>
          <pc:sldMk cId="1228949323" sldId="256"/>
        </pc:sldMkLst>
        <pc:picChg chg="add del">
          <ac:chgData name="Guest User" userId="S::urn:spo:anon#ed824acb5c9554aa7ceb35621c0ef2993ce10be39dfd1be1f07301fdbc4cac15::" providerId="AD" clId="Web-{1D5C9765-156C-B9E4-76BE-10CB9714D614}" dt="2024-05-27T21:35:57.993" v="6"/>
          <ac:picMkLst>
            <pc:docMk/>
            <pc:sldMk cId="1228949323" sldId="256"/>
            <ac:picMk id="17" creationId="{F140E12A-0C04-C1DA-4F26-19BF8D5EF7D4}"/>
          </ac:picMkLst>
        </pc:picChg>
      </pc:sldChg>
      <pc:sldChg chg="mod modShow">
        <pc:chgData name="Guest User" userId="S::urn:spo:anon#ed824acb5c9554aa7ceb35621c0ef2993ce10be39dfd1be1f07301fdbc4cac15::" providerId="AD" clId="Web-{1D5C9765-156C-B9E4-76BE-10CB9714D614}" dt="2024-05-27T21:34:56.303" v="4"/>
        <pc:sldMkLst>
          <pc:docMk/>
          <pc:sldMk cId="1963604726" sldId="268"/>
        </pc:sldMkLst>
      </pc:sldChg>
      <pc:sldChg chg="modSp">
        <pc:chgData name="Guest User" userId="S::urn:spo:anon#ed824acb5c9554aa7ceb35621c0ef2993ce10be39dfd1be1f07301fdbc4cac15::" providerId="AD" clId="Web-{1D5C9765-156C-B9E4-76BE-10CB9714D614}" dt="2024-05-27T21:38:28.753" v="23" actId="20577"/>
        <pc:sldMkLst>
          <pc:docMk/>
          <pc:sldMk cId="3530922144" sldId="269"/>
        </pc:sldMkLst>
        <pc:spChg chg="mod">
          <ac:chgData name="Guest User" userId="S::urn:spo:anon#ed824acb5c9554aa7ceb35621c0ef2993ce10be39dfd1be1f07301fdbc4cac15::" providerId="AD" clId="Web-{1D5C9765-156C-B9E4-76BE-10CB9714D614}" dt="2024-05-27T21:38:28.753" v="23" actId="20577"/>
          <ac:spMkLst>
            <pc:docMk/>
            <pc:sldMk cId="3530922144" sldId="269"/>
            <ac:spMk id="4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7424CC-DA4B-4FF1-9B32-324A9E4CD575}" type="datetimeFigureOut">
              <a:rPr lang="en-US" smtClean="0"/>
              <a:t>5/29/2024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211DC-88CE-4E7A-B636-B31FAE4150D2}" type="slidenum">
              <a:rPr lang="en-US" smtClean="0"/>
              <a:t>‹#›</a:t>
            </a:fld>
            <a:endParaRPr lang="en-US"/>
          </a:p>
        </p:txBody>
      </p:sp>
    </p:spTree>
    <p:extLst>
      <p:ext uri="{BB962C8B-B14F-4D97-AF65-F5344CB8AC3E}">
        <p14:creationId xmlns:p14="http://schemas.microsoft.com/office/powerpoint/2010/main" val="2604239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4</a:t>
            </a:fld>
            <a:endParaRPr lang="en-US"/>
          </a:p>
        </p:txBody>
      </p:sp>
    </p:spTree>
    <p:extLst>
      <p:ext uri="{BB962C8B-B14F-4D97-AF65-F5344CB8AC3E}">
        <p14:creationId xmlns:p14="http://schemas.microsoft.com/office/powerpoint/2010/main" val="775406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a:solidFill>
                  <a:srgbClr val="4E980A"/>
                </a:solidFill>
                <a:latin typeface="Arial"/>
                <a:ea typeface="Segoe UI"/>
                <a:cs typeface="Arial"/>
              </a:rPr>
              <a:t>OCR </a:t>
            </a:r>
            <a:r>
              <a:rPr lang="en-US" sz="1200" err="1">
                <a:solidFill>
                  <a:srgbClr val="4E980A"/>
                </a:solidFill>
                <a:latin typeface="Arial"/>
                <a:ea typeface="+mn-lt"/>
                <a:cs typeface="+mn-lt"/>
              </a:rPr>
              <a:t>Chuyển</a:t>
            </a:r>
            <a:r>
              <a:rPr lang="en-US" sz="1200">
                <a:solidFill>
                  <a:srgbClr val="4E980A"/>
                </a:solidFill>
                <a:latin typeface="Arial"/>
                <a:ea typeface="+mn-lt"/>
                <a:cs typeface="+mn-lt"/>
              </a:rPr>
              <a:t> </a:t>
            </a:r>
            <a:r>
              <a:rPr lang="en-US" sz="1200" err="1">
                <a:solidFill>
                  <a:srgbClr val="4E980A"/>
                </a:solidFill>
                <a:latin typeface="Arial"/>
                <a:ea typeface="+mn-lt"/>
                <a:cs typeface="+mn-lt"/>
              </a:rPr>
              <a:t>đổi</a:t>
            </a:r>
            <a:r>
              <a:rPr lang="en-US" sz="1200">
                <a:solidFill>
                  <a:srgbClr val="4E980A"/>
                </a:solidFill>
                <a:latin typeface="Arial"/>
                <a:ea typeface="+mn-lt"/>
                <a:cs typeface="+mn-lt"/>
              </a:rPr>
              <a:t> </a:t>
            </a:r>
            <a:r>
              <a:rPr lang="en-US" sz="1200" err="1">
                <a:solidFill>
                  <a:srgbClr val="4E980A"/>
                </a:solidFill>
                <a:latin typeface="Arial"/>
                <a:ea typeface="+mn-lt"/>
                <a:cs typeface="+mn-lt"/>
              </a:rPr>
              <a:t>một</a:t>
            </a:r>
            <a:r>
              <a:rPr lang="en-US" sz="1200">
                <a:solidFill>
                  <a:srgbClr val="4E980A"/>
                </a:solidFill>
                <a:latin typeface="Arial"/>
                <a:ea typeface="+mn-lt"/>
                <a:cs typeface="+mn-lt"/>
              </a:rPr>
              <a:t> </a:t>
            </a:r>
            <a:r>
              <a:rPr lang="en-US" sz="1200" err="1">
                <a:solidFill>
                  <a:srgbClr val="4E980A"/>
                </a:solidFill>
                <a:latin typeface="Arial"/>
                <a:ea typeface="+mn-lt"/>
                <a:cs typeface="+mn-lt"/>
              </a:rPr>
              <a:t>hình</a:t>
            </a:r>
            <a:r>
              <a:rPr lang="en-US" sz="1200">
                <a:solidFill>
                  <a:srgbClr val="4E980A"/>
                </a:solidFill>
                <a:latin typeface="Arial"/>
                <a:ea typeface="+mn-lt"/>
                <a:cs typeface="+mn-lt"/>
              </a:rPr>
              <a:t> </a:t>
            </a:r>
            <a:r>
              <a:rPr lang="en-US" sz="1200" err="1">
                <a:solidFill>
                  <a:srgbClr val="4E980A"/>
                </a:solidFill>
                <a:latin typeface="Arial"/>
                <a:ea typeface="+mn-lt"/>
                <a:cs typeface="+mn-lt"/>
              </a:rPr>
              <a:t>ảnh</a:t>
            </a:r>
            <a:r>
              <a:rPr lang="en-US" sz="1200">
                <a:solidFill>
                  <a:srgbClr val="4E980A"/>
                </a:solidFill>
                <a:latin typeface="Arial"/>
                <a:ea typeface="+mn-lt"/>
                <a:cs typeface="+mn-lt"/>
              </a:rPr>
              <a:t> </a:t>
            </a:r>
            <a:r>
              <a:rPr lang="en-US" sz="1200" err="1">
                <a:solidFill>
                  <a:srgbClr val="4E980A"/>
                </a:solidFill>
                <a:latin typeface="Arial"/>
                <a:ea typeface="+mn-lt"/>
                <a:cs typeface="+mn-lt"/>
              </a:rPr>
              <a:t>văn</a:t>
            </a:r>
            <a:r>
              <a:rPr lang="en-US" sz="1200">
                <a:solidFill>
                  <a:srgbClr val="4E980A"/>
                </a:solidFill>
                <a:latin typeface="Arial"/>
                <a:ea typeface="+mn-lt"/>
                <a:cs typeface="+mn-lt"/>
              </a:rPr>
              <a:t> </a:t>
            </a:r>
            <a:r>
              <a:rPr lang="en-US" sz="1200" err="1">
                <a:solidFill>
                  <a:srgbClr val="4E980A"/>
                </a:solidFill>
                <a:latin typeface="Arial"/>
                <a:ea typeface="+mn-lt"/>
                <a:cs typeface="+mn-lt"/>
              </a:rPr>
              <a:t>bản</a:t>
            </a:r>
            <a:r>
              <a:rPr lang="en-US" sz="1200">
                <a:solidFill>
                  <a:srgbClr val="4E980A"/>
                </a:solidFill>
                <a:latin typeface="Arial"/>
                <a:ea typeface="+mn-lt"/>
                <a:cs typeface="+mn-lt"/>
              </a:rPr>
              <a:t> </a:t>
            </a:r>
            <a:r>
              <a:rPr lang="en-US" sz="1200" err="1">
                <a:solidFill>
                  <a:srgbClr val="4E980A"/>
                </a:solidFill>
                <a:latin typeface="Arial"/>
                <a:ea typeface="+mn-lt"/>
                <a:cs typeface="+mn-lt"/>
              </a:rPr>
              <a:t>thành</a:t>
            </a:r>
            <a:r>
              <a:rPr lang="en-US" sz="1200">
                <a:solidFill>
                  <a:srgbClr val="4E980A"/>
                </a:solidFill>
                <a:latin typeface="Arial"/>
                <a:ea typeface="+mn-lt"/>
                <a:cs typeface="+mn-lt"/>
              </a:rPr>
              <a:t> </a:t>
            </a:r>
            <a:r>
              <a:rPr lang="en-US" sz="1200" err="1">
                <a:solidFill>
                  <a:srgbClr val="4E980A"/>
                </a:solidFill>
                <a:latin typeface="Arial"/>
                <a:ea typeface="+mn-lt"/>
                <a:cs typeface="+mn-lt"/>
              </a:rPr>
              <a:t>định</a:t>
            </a:r>
            <a:r>
              <a:rPr lang="en-US" sz="1200">
                <a:solidFill>
                  <a:srgbClr val="4E980A"/>
                </a:solidFill>
                <a:latin typeface="Arial"/>
                <a:ea typeface="+mn-lt"/>
                <a:cs typeface="+mn-lt"/>
              </a:rPr>
              <a:t> </a:t>
            </a:r>
            <a:r>
              <a:rPr lang="en-US" sz="1200" err="1">
                <a:solidFill>
                  <a:srgbClr val="4E980A"/>
                </a:solidFill>
                <a:latin typeface="Arial"/>
                <a:ea typeface="+mn-lt"/>
                <a:cs typeface="+mn-lt"/>
              </a:rPr>
              <a:t>dạng</a:t>
            </a:r>
            <a:r>
              <a:rPr lang="en-US" sz="1200">
                <a:solidFill>
                  <a:srgbClr val="4E980A"/>
                </a:solidFill>
                <a:latin typeface="Arial"/>
                <a:ea typeface="+mn-lt"/>
                <a:cs typeface="+mn-lt"/>
              </a:rPr>
              <a:t> </a:t>
            </a:r>
            <a:r>
              <a:rPr lang="en-US" sz="1200" err="1">
                <a:solidFill>
                  <a:srgbClr val="4E980A"/>
                </a:solidFill>
                <a:latin typeface="Arial"/>
                <a:ea typeface="+mn-lt"/>
                <a:cs typeface="+mn-lt"/>
              </a:rPr>
              <a:t>văn</a:t>
            </a:r>
            <a:r>
              <a:rPr lang="en-US" sz="1200">
                <a:solidFill>
                  <a:srgbClr val="4E980A"/>
                </a:solidFill>
                <a:latin typeface="Arial"/>
                <a:ea typeface="+mn-lt"/>
                <a:cs typeface="+mn-lt"/>
              </a:rPr>
              <a:t> </a:t>
            </a:r>
            <a:r>
              <a:rPr lang="en-US" sz="1200" err="1">
                <a:solidFill>
                  <a:srgbClr val="4E980A"/>
                </a:solidFill>
                <a:latin typeface="Arial"/>
                <a:ea typeface="+mn-lt"/>
                <a:cs typeface="+mn-lt"/>
              </a:rPr>
              <a:t>bản</a:t>
            </a:r>
            <a:r>
              <a:rPr lang="en-US" sz="1200">
                <a:solidFill>
                  <a:srgbClr val="4E980A"/>
                </a:solidFill>
                <a:latin typeface="Arial"/>
                <a:ea typeface="+mn-lt"/>
                <a:cs typeface="+mn-lt"/>
              </a:rPr>
              <a:t> </a:t>
            </a:r>
            <a:r>
              <a:rPr lang="en-US" sz="1200" err="1">
                <a:solidFill>
                  <a:srgbClr val="4E980A"/>
                </a:solidFill>
                <a:latin typeface="Arial"/>
                <a:ea typeface="+mn-lt"/>
                <a:cs typeface="+mn-lt"/>
              </a:rPr>
              <a:t>mà</a:t>
            </a:r>
            <a:r>
              <a:rPr lang="en-US" sz="1200">
                <a:solidFill>
                  <a:srgbClr val="4E980A"/>
                </a:solidFill>
                <a:latin typeface="Arial"/>
                <a:ea typeface="+mn-lt"/>
                <a:cs typeface="+mn-lt"/>
              </a:rPr>
              <a:t> </a:t>
            </a:r>
            <a:r>
              <a:rPr lang="en-US" sz="1200" err="1">
                <a:solidFill>
                  <a:srgbClr val="4E980A"/>
                </a:solidFill>
                <a:latin typeface="Arial"/>
                <a:ea typeface="+mn-lt"/>
                <a:cs typeface="+mn-lt"/>
              </a:rPr>
              <a:t>máy</a:t>
            </a:r>
            <a:r>
              <a:rPr lang="en-US" sz="1200">
                <a:solidFill>
                  <a:srgbClr val="4E980A"/>
                </a:solidFill>
                <a:latin typeface="Arial"/>
                <a:ea typeface="+mn-lt"/>
                <a:cs typeface="+mn-lt"/>
              </a:rPr>
              <a:t> </a:t>
            </a:r>
            <a:r>
              <a:rPr lang="en-US" sz="1200" err="1">
                <a:solidFill>
                  <a:srgbClr val="4E980A"/>
                </a:solidFill>
                <a:latin typeface="Arial"/>
                <a:ea typeface="+mn-lt"/>
                <a:cs typeface="+mn-lt"/>
              </a:rPr>
              <a:t>có</a:t>
            </a:r>
            <a:r>
              <a:rPr lang="en-US" sz="1200">
                <a:solidFill>
                  <a:srgbClr val="4E980A"/>
                </a:solidFill>
                <a:latin typeface="Arial"/>
                <a:ea typeface="+mn-lt"/>
                <a:cs typeface="+mn-lt"/>
              </a:rPr>
              <a:t> </a:t>
            </a:r>
            <a:r>
              <a:rPr lang="en-US" sz="1200" err="1">
                <a:solidFill>
                  <a:srgbClr val="4E980A"/>
                </a:solidFill>
                <a:latin typeface="Arial"/>
                <a:ea typeface="+mn-lt"/>
                <a:cs typeface="+mn-lt"/>
              </a:rPr>
              <a:t>thể</a:t>
            </a:r>
            <a:r>
              <a:rPr lang="en-US" sz="1200">
                <a:solidFill>
                  <a:srgbClr val="4E980A"/>
                </a:solidFill>
                <a:latin typeface="Arial"/>
                <a:ea typeface="+mn-lt"/>
                <a:cs typeface="+mn-lt"/>
              </a:rPr>
              <a:t> </a:t>
            </a:r>
            <a:r>
              <a:rPr lang="en-US" sz="1200" err="1">
                <a:solidFill>
                  <a:srgbClr val="4E980A"/>
                </a:solidFill>
                <a:latin typeface="Arial"/>
                <a:ea typeface="+mn-lt"/>
                <a:cs typeface="+mn-lt"/>
              </a:rPr>
              <a:t>đọc</a:t>
            </a:r>
            <a:r>
              <a:rPr lang="en-US" sz="1200">
                <a:solidFill>
                  <a:srgbClr val="4E980A"/>
                </a:solidFill>
                <a:latin typeface="Arial"/>
                <a:ea typeface="+mn-lt"/>
                <a:cs typeface="+mn-lt"/>
              </a:rPr>
              <a:t> </a:t>
            </a:r>
            <a:r>
              <a:rPr lang="en-US" sz="1200" err="1">
                <a:solidFill>
                  <a:srgbClr val="4E980A"/>
                </a:solidFill>
                <a:latin typeface="Arial"/>
                <a:ea typeface="+mn-lt"/>
                <a:cs typeface="+mn-lt"/>
              </a:rPr>
              <a:t>được</a:t>
            </a:r>
            <a:endParaRPr lang="en-US" sz="1200">
              <a:solidFill>
                <a:srgbClr val="4E980A"/>
              </a:solidFill>
              <a:latin typeface="Arial"/>
              <a:ea typeface="Segoe UI"/>
              <a:cs typeface="Arial"/>
            </a:endParaRPr>
          </a:p>
        </p:txBody>
      </p:sp>
      <p:sp>
        <p:nvSpPr>
          <p:cNvPr id="4" name="Slide Number Placeholder 3"/>
          <p:cNvSpPr>
            <a:spLocks noGrp="1"/>
          </p:cNvSpPr>
          <p:nvPr>
            <p:ph type="sldNum" sz="quarter" idx="5"/>
          </p:nvPr>
        </p:nvSpPr>
        <p:spPr/>
        <p:txBody>
          <a:bodyPr/>
          <a:lstStyle/>
          <a:p>
            <a:fld id="{652211DC-88CE-4E7A-B636-B31FAE4150D2}" type="slidenum">
              <a:rPr lang="en-US" smtClean="0"/>
              <a:t>31</a:t>
            </a:fld>
            <a:endParaRPr lang="en-US"/>
          </a:p>
        </p:txBody>
      </p:sp>
    </p:spTree>
    <p:extLst>
      <p:ext uri="{BB962C8B-B14F-4D97-AF65-F5344CB8AC3E}">
        <p14:creationId xmlns:p14="http://schemas.microsoft.com/office/powerpoint/2010/main" val="3759824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Cả 2 đều đúng</a:t>
            </a:r>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33</a:t>
            </a:fld>
            <a:endParaRPr lang="en-US"/>
          </a:p>
        </p:txBody>
      </p:sp>
    </p:spTree>
    <p:extLst>
      <p:ext uri="{BB962C8B-B14F-4D97-AF65-F5344CB8AC3E}">
        <p14:creationId xmlns:p14="http://schemas.microsoft.com/office/powerpoint/2010/main" val="3881904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Cả 2 đều sai</a:t>
            </a:r>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34</a:t>
            </a:fld>
            <a:endParaRPr lang="en-US"/>
          </a:p>
        </p:txBody>
      </p:sp>
    </p:spTree>
    <p:extLst>
      <p:ext uri="{BB962C8B-B14F-4D97-AF65-F5344CB8AC3E}">
        <p14:creationId xmlns:p14="http://schemas.microsoft.com/office/powerpoint/2010/main" val="1381965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Cả 2 đều sai  58 67</a:t>
            </a:r>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35</a:t>
            </a:fld>
            <a:endParaRPr lang="en-US"/>
          </a:p>
        </p:txBody>
      </p:sp>
    </p:spTree>
    <p:extLst>
      <p:ext uri="{BB962C8B-B14F-4D97-AF65-F5344CB8AC3E}">
        <p14:creationId xmlns:p14="http://schemas.microsoft.com/office/powerpoint/2010/main" val="2999503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36</a:t>
            </a:fld>
            <a:endParaRPr lang="en-US"/>
          </a:p>
        </p:txBody>
      </p:sp>
    </p:spTree>
    <p:extLst>
      <p:ext uri="{BB962C8B-B14F-4D97-AF65-F5344CB8AC3E}">
        <p14:creationId xmlns:p14="http://schemas.microsoft.com/office/powerpoint/2010/main" val="2630393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2 image by camera</a:t>
            </a:r>
          </a:p>
          <a:p>
            <a:r>
              <a:rPr lang="vi-VN"/>
              <a:t>2 image chụp màn hình</a:t>
            </a:r>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37</a:t>
            </a:fld>
            <a:endParaRPr lang="en-US"/>
          </a:p>
        </p:txBody>
      </p:sp>
    </p:spTree>
    <p:extLst>
      <p:ext uri="{BB962C8B-B14F-4D97-AF65-F5344CB8AC3E}">
        <p14:creationId xmlns:p14="http://schemas.microsoft.com/office/powerpoint/2010/main" val="112559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38</a:t>
            </a:fld>
            <a:endParaRPr lang="en-US"/>
          </a:p>
        </p:txBody>
      </p:sp>
    </p:spTree>
    <p:extLst>
      <p:ext uri="{BB962C8B-B14F-4D97-AF65-F5344CB8AC3E}">
        <p14:creationId xmlns:p14="http://schemas.microsoft.com/office/powerpoint/2010/main" val="3046470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44</a:t>
            </a:fld>
            <a:endParaRPr lang="en-US"/>
          </a:p>
        </p:txBody>
      </p:sp>
    </p:spTree>
    <p:extLst>
      <p:ext uri="{BB962C8B-B14F-4D97-AF65-F5344CB8AC3E}">
        <p14:creationId xmlns:p14="http://schemas.microsoft.com/office/powerpoint/2010/main" val="2765333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45</a:t>
            </a:fld>
            <a:endParaRPr lang="en-US"/>
          </a:p>
        </p:txBody>
      </p:sp>
    </p:spTree>
    <p:extLst>
      <p:ext uri="{BB962C8B-B14F-4D97-AF65-F5344CB8AC3E}">
        <p14:creationId xmlns:p14="http://schemas.microsoft.com/office/powerpoint/2010/main" val="1737691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46</a:t>
            </a:fld>
            <a:endParaRPr lang="en-US"/>
          </a:p>
        </p:txBody>
      </p:sp>
    </p:spTree>
    <p:extLst>
      <p:ext uri="{BB962C8B-B14F-4D97-AF65-F5344CB8AC3E}">
        <p14:creationId xmlns:p14="http://schemas.microsoft.com/office/powerpoint/2010/main" val="423462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6</a:t>
            </a:fld>
            <a:endParaRPr lang="en-US"/>
          </a:p>
        </p:txBody>
      </p:sp>
    </p:spTree>
    <p:extLst>
      <p:ext uri="{BB962C8B-B14F-4D97-AF65-F5344CB8AC3E}">
        <p14:creationId xmlns:p14="http://schemas.microsoft.com/office/powerpoint/2010/main" val="1771327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48</a:t>
            </a:fld>
            <a:endParaRPr lang="en-US"/>
          </a:p>
        </p:txBody>
      </p:sp>
    </p:spTree>
    <p:extLst>
      <p:ext uri="{BB962C8B-B14F-4D97-AF65-F5344CB8AC3E}">
        <p14:creationId xmlns:p14="http://schemas.microsoft.com/office/powerpoint/2010/main" val="1899371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51</a:t>
            </a:fld>
            <a:endParaRPr lang="en-US"/>
          </a:p>
        </p:txBody>
      </p:sp>
    </p:spTree>
    <p:extLst>
      <p:ext uri="{BB962C8B-B14F-4D97-AF65-F5344CB8AC3E}">
        <p14:creationId xmlns:p14="http://schemas.microsoft.com/office/powerpoint/2010/main" val="3523847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20</a:t>
            </a:fld>
            <a:endParaRPr lang="en-US"/>
          </a:p>
        </p:txBody>
      </p:sp>
    </p:spTree>
    <p:extLst>
      <p:ext uri="{BB962C8B-B14F-4D97-AF65-F5344CB8AC3E}">
        <p14:creationId xmlns:p14="http://schemas.microsoft.com/office/powerpoint/2010/main" val="3657020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t>Các ứng dụng nhắc nhở hiện tại chủ yếu dựa vào việc nhập thủ công thông tin, gây mất thời gian với người dùng</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solidFill>
                  <a:schemeClr val="bg1"/>
                </a:solidFill>
              </a:rPr>
              <a:t>Trên thế giới, việc tích hợp công nghệ AI và OCR vào ứng dụng nhắc nhở còn khá mới mẻ và trên thị trường rất ít</a:t>
            </a:r>
            <a:br>
              <a:rPr lang="vi-VN">
                <a:solidFill>
                  <a:schemeClr val="bg1"/>
                </a:solidFill>
              </a:rPr>
            </a:br>
            <a:r>
              <a:rPr lang="vi-VN">
                <a:solidFill>
                  <a:schemeClr val="bg1"/>
                </a:solidFill>
              </a:rPr>
              <a:t>Và app của chúng em cũng đã có những chức năng cơ bản của app reminder và thêm chức năng tạo tự động nhắc nhở dưới sự kết hợp của AI và OCR giờ em sẽ sẽ đi vào phần OCR</a:t>
            </a:r>
          </a:p>
        </p:txBody>
      </p:sp>
      <p:sp>
        <p:nvSpPr>
          <p:cNvPr id="4" name="Slide Number Placeholder 3"/>
          <p:cNvSpPr>
            <a:spLocks noGrp="1"/>
          </p:cNvSpPr>
          <p:nvPr>
            <p:ph type="sldNum" sz="quarter" idx="5"/>
          </p:nvPr>
        </p:nvSpPr>
        <p:spPr/>
        <p:txBody>
          <a:bodyPr/>
          <a:lstStyle/>
          <a:p>
            <a:fld id="{652211DC-88CE-4E7A-B636-B31FAE4150D2}" type="slidenum">
              <a:rPr lang="en-US" smtClean="0"/>
              <a:t>23</a:t>
            </a:fld>
            <a:endParaRPr lang="en-US"/>
          </a:p>
        </p:txBody>
      </p:sp>
    </p:spTree>
    <p:extLst>
      <p:ext uri="{BB962C8B-B14F-4D97-AF65-F5344CB8AC3E}">
        <p14:creationId xmlns:p14="http://schemas.microsoft.com/office/powerpoint/2010/main" val="4183293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Do em đã từng sử dụng yolov8 object detection nên trong thời gian không quá dài 2 tháng em chưa thử so sánh các models </a:t>
            </a:r>
          </a:p>
          <a:p>
            <a:r>
              <a:rPr lang="vi-VN"/>
              <a:t>với nhau trong bài toán của mình</a:t>
            </a:r>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24</a:t>
            </a:fld>
            <a:endParaRPr lang="en-US"/>
          </a:p>
        </p:txBody>
      </p:sp>
    </p:spTree>
    <p:extLst>
      <p:ext uri="{BB962C8B-B14F-4D97-AF65-F5344CB8AC3E}">
        <p14:creationId xmlns:p14="http://schemas.microsoft.com/office/powerpoint/2010/main" val="1222250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25</a:t>
            </a:fld>
            <a:endParaRPr lang="en-US"/>
          </a:p>
        </p:txBody>
      </p:sp>
    </p:spTree>
    <p:extLst>
      <p:ext uri="{BB962C8B-B14F-4D97-AF65-F5344CB8AC3E}">
        <p14:creationId xmlns:p14="http://schemas.microsoft.com/office/powerpoint/2010/main" val="2983124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US" err="1"/>
              <a:t>Phiên</a:t>
            </a:r>
            <a:r>
              <a:rPr lang="en-US"/>
              <a:t> </a:t>
            </a:r>
            <a:r>
              <a:rPr lang="en-US" err="1"/>
              <a:t>bản</a:t>
            </a:r>
            <a:r>
              <a:rPr lang="en-US"/>
              <a:t> </a:t>
            </a:r>
            <a:r>
              <a:rPr lang="en-US" err="1"/>
              <a:t>mới</a:t>
            </a:r>
            <a:r>
              <a:rPr lang="en-US"/>
              <a:t> </a:t>
            </a:r>
            <a:r>
              <a:rPr lang="en-US" err="1"/>
              <a:t>nhất</a:t>
            </a:r>
            <a:r>
              <a:rPr lang="en-US"/>
              <a:t> </a:t>
            </a:r>
            <a:r>
              <a:rPr lang="en-US" err="1"/>
              <a:t>của</a:t>
            </a:r>
            <a:r>
              <a:rPr lang="en-US"/>
              <a:t> YOLO</a:t>
            </a:r>
          </a:p>
          <a:p>
            <a:pPr marL="285750" indent="-285750">
              <a:buFont typeface="Arial,Sans-Serif"/>
              <a:buChar char="•"/>
            </a:pPr>
            <a:r>
              <a:rPr lang="en-US"/>
              <a:t>Mã </a:t>
            </a:r>
            <a:r>
              <a:rPr lang="en-US" err="1"/>
              <a:t>nguồn</a:t>
            </a:r>
            <a:r>
              <a:rPr lang="en-US"/>
              <a:t> </a:t>
            </a:r>
            <a:r>
              <a:rPr lang="en-US" err="1"/>
              <a:t>mở</a:t>
            </a:r>
            <a:r>
              <a:rPr lang="en-US"/>
              <a:t>, </a:t>
            </a:r>
            <a:r>
              <a:rPr lang="en-US" err="1"/>
              <a:t>xây</a:t>
            </a:r>
            <a:r>
              <a:rPr lang="en-US"/>
              <a:t> </a:t>
            </a:r>
            <a:r>
              <a:rPr lang="en-US" err="1"/>
              <a:t>dựng</a:t>
            </a:r>
            <a:r>
              <a:rPr lang="en-US"/>
              <a:t> </a:t>
            </a:r>
            <a:r>
              <a:rPr lang="en-US" err="1"/>
              <a:t>và</a:t>
            </a:r>
            <a:r>
              <a:rPr lang="en-US"/>
              <a:t> </a:t>
            </a:r>
            <a:r>
              <a:rPr lang="en-US" err="1"/>
              <a:t>duy</a:t>
            </a:r>
            <a:r>
              <a:rPr lang="en-US"/>
              <a:t> </a:t>
            </a:r>
            <a:r>
              <a:rPr lang="en-US" err="1"/>
              <a:t>trì</a:t>
            </a:r>
            <a:r>
              <a:rPr lang="en-US"/>
              <a:t> </a:t>
            </a:r>
            <a:r>
              <a:rPr lang="en-US" err="1"/>
              <a:t>bởi</a:t>
            </a:r>
            <a:r>
              <a:rPr lang="en-US"/>
              <a:t> </a:t>
            </a:r>
            <a:r>
              <a:rPr lang="en-US" err="1"/>
              <a:t>nhóm</a:t>
            </a:r>
            <a:r>
              <a:rPr lang="en-US"/>
              <a:t> </a:t>
            </a:r>
            <a:r>
              <a:rPr lang="en-US" err="1"/>
              <a:t>Ultralytics</a:t>
            </a: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652211DC-88CE-4E7A-B636-B31FAE4150D2}" type="slidenum">
              <a:rPr lang="en-US" smtClean="0"/>
              <a:t>27</a:t>
            </a:fld>
            <a:endParaRPr lang="en-US"/>
          </a:p>
        </p:txBody>
      </p:sp>
    </p:spTree>
    <p:extLst>
      <p:ext uri="{BB962C8B-B14F-4D97-AF65-F5344CB8AC3E}">
        <p14:creationId xmlns:p14="http://schemas.microsoft.com/office/powerpoint/2010/main" val="900533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2211DC-88CE-4E7A-B636-B31FAE4150D2}" type="slidenum">
              <a:rPr lang="en-US" smtClean="0"/>
              <a:t>28</a:t>
            </a:fld>
            <a:endParaRPr lang="en-US"/>
          </a:p>
        </p:txBody>
      </p:sp>
    </p:spTree>
    <p:extLst>
      <p:ext uri="{BB962C8B-B14F-4D97-AF65-F5344CB8AC3E}">
        <p14:creationId xmlns:p14="http://schemas.microsoft.com/office/powerpoint/2010/main" val="1991491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4E980A"/>
              </a:solidFill>
              <a:latin typeface="Arial"/>
              <a:ea typeface="Segoe UI"/>
              <a:cs typeface="Arial"/>
            </a:endParaRPr>
          </a:p>
        </p:txBody>
      </p:sp>
      <p:sp>
        <p:nvSpPr>
          <p:cNvPr id="4" name="Slide Number Placeholder 3"/>
          <p:cNvSpPr>
            <a:spLocks noGrp="1"/>
          </p:cNvSpPr>
          <p:nvPr>
            <p:ph type="sldNum" sz="quarter" idx="5"/>
          </p:nvPr>
        </p:nvSpPr>
        <p:spPr/>
        <p:txBody>
          <a:bodyPr/>
          <a:lstStyle/>
          <a:p>
            <a:fld id="{652211DC-88CE-4E7A-B636-B31FAE4150D2}" type="slidenum">
              <a:rPr lang="en-US" smtClean="0"/>
              <a:t>30</a:t>
            </a:fld>
            <a:endParaRPr lang="en-US"/>
          </a:p>
        </p:txBody>
      </p:sp>
    </p:spTree>
    <p:extLst>
      <p:ext uri="{BB962C8B-B14F-4D97-AF65-F5344CB8AC3E}">
        <p14:creationId xmlns:p14="http://schemas.microsoft.com/office/powerpoint/2010/main" val="1869632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85382-4744-75B6-0CBF-1F732227BF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D6A1AD-D333-58BA-0374-688AE9590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F5D569-5336-A333-BDD8-969F5C1AE34F}"/>
              </a:ext>
            </a:extLst>
          </p:cNvPr>
          <p:cNvSpPr>
            <a:spLocks noGrp="1"/>
          </p:cNvSpPr>
          <p:nvPr>
            <p:ph type="dt" sz="half" idx="10"/>
          </p:nvPr>
        </p:nvSpPr>
        <p:spPr/>
        <p:txBody>
          <a:bodyPr/>
          <a:lstStyle/>
          <a:p>
            <a:fld id="{E250B351-E43E-4184-9A5C-39D86CF493E7}" type="datetimeFigureOut">
              <a:rPr lang="en-US" smtClean="0"/>
              <a:t>5/29/2024</a:t>
            </a:fld>
            <a:endParaRPr lang="en-US"/>
          </a:p>
        </p:txBody>
      </p:sp>
      <p:sp>
        <p:nvSpPr>
          <p:cNvPr id="5" name="Footer Placeholder 4">
            <a:extLst>
              <a:ext uri="{FF2B5EF4-FFF2-40B4-BE49-F238E27FC236}">
                <a16:creationId xmlns:a16="http://schemas.microsoft.com/office/drawing/2014/main" id="{10A3C556-C5FB-9AA9-F6FA-CBE587004D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92721-FD37-B2D2-F1EC-AF6F8A7D2EA0}"/>
              </a:ext>
            </a:extLst>
          </p:cNvPr>
          <p:cNvSpPr>
            <a:spLocks noGrp="1"/>
          </p:cNvSpPr>
          <p:nvPr>
            <p:ph type="sldNum" sz="quarter" idx="12"/>
          </p:nvPr>
        </p:nvSpPr>
        <p:spPr/>
        <p:txBody>
          <a:bodyPr/>
          <a:lstStyle/>
          <a:p>
            <a:fld id="{8ECFB9AF-BE65-4BC5-B680-91B33C1A4C96}" type="slidenum">
              <a:rPr lang="en-US" smtClean="0"/>
              <a:t>‹#›</a:t>
            </a:fld>
            <a:endParaRPr lang="en-US"/>
          </a:p>
        </p:txBody>
      </p:sp>
    </p:spTree>
    <p:extLst>
      <p:ext uri="{BB962C8B-B14F-4D97-AF65-F5344CB8AC3E}">
        <p14:creationId xmlns:p14="http://schemas.microsoft.com/office/powerpoint/2010/main" val="3751814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799B-3F10-07CF-66D0-D979D31FA8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85AE61-9973-B20A-1A13-2240B090FF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153A63-9D89-089A-444C-CB5FEB06856A}"/>
              </a:ext>
            </a:extLst>
          </p:cNvPr>
          <p:cNvSpPr>
            <a:spLocks noGrp="1"/>
          </p:cNvSpPr>
          <p:nvPr>
            <p:ph type="dt" sz="half" idx="10"/>
          </p:nvPr>
        </p:nvSpPr>
        <p:spPr/>
        <p:txBody>
          <a:bodyPr/>
          <a:lstStyle/>
          <a:p>
            <a:fld id="{E250B351-E43E-4184-9A5C-39D86CF493E7}" type="datetimeFigureOut">
              <a:rPr lang="en-US" smtClean="0"/>
              <a:t>5/29/2024</a:t>
            </a:fld>
            <a:endParaRPr lang="en-US"/>
          </a:p>
        </p:txBody>
      </p:sp>
      <p:sp>
        <p:nvSpPr>
          <p:cNvPr id="5" name="Footer Placeholder 4">
            <a:extLst>
              <a:ext uri="{FF2B5EF4-FFF2-40B4-BE49-F238E27FC236}">
                <a16:creationId xmlns:a16="http://schemas.microsoft.com/office/drawing/2014/main" id="{FBE5127D-FAD9-9E3B-4F11-B651020D6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C2C9A-FBA3-2FFA-CCA3-FE03527F0ED2}"/>
              </a:ext>
            </a:extLst>
          </p:cNvPr>
          <p:cNvSpPr>
            <a:spLocks noGrp="1"/>
          </p:cNvSpPr>
          <p:nvPr>
            <p:ph type="sldNum" sz="quarter" idx="12"/>
          </p:nvPr>
        </p:nvSpPr>
        <p:spPr/>
        <p:txBody>
          <a:bodyPr/>
          <a:lstStyle/>
          <a:p>
            <a:fld id="{8ECFB9AF-BE65-4BC5-B680-91B33C1A4C96}" type="slidenum">
              <a:rPr lang="en-US" smtClean="0"/>
              <a:t>‹#›</a:t>
            </a:fld>
            <a:endParaRPr lang="en-US"/>
          </a:p>
        </p:txBody>
      </p:sp>
    </p:spTree>
    <p:extLst>
      <p:ext uri="{BB962C8B-B14F-4D97-AF65-F5344CB8AC3E}">
        <p14:creationId xmlns:p14="http://schemas.microsoft.com/office/powerpoint/2010/main" val="3950376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CD4C42-78D4-DF56-5E37-22DE44CEB9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8C94A8-7768-144F-710E-91326054A2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372226-6C64-D2ED-6527-ADA789FC052D}"/>
              </a:ext>
            </a:extLst>
          </p:cNvPr>
          <p:cNvSpPr>
            <a:spLocks noGrp="1"/>
          </p:cNvSpPr>
          <p:nvPr>
            <p:ph type="dt" sz="half" idx="10"/>
          </p:nvPr>
        </p:nvSpPr>
        <p:spPr/>
        <p:txBody>
          <a:bodyPr/>
          <a:lstStyle/>
          <a:p>
            <a:fld id="{E250B351-E43E-4184-9A5C-39D86CF493E7}" type="datetimeFigureOut">
              <a:rPr lang="en-US" smtClean="0"/>
              <a:t>5/29/2024</a:t>
            </a:fld>
            <a:endParaRPr lang="en-US"/>
          </a:p>
        </p:txBody>
      </p:sp>
      <p:sp>
        <p:nvSpPr>
          <p:cNvPr id="5" name="Footer Placeholder 4">
            <a:extLst>
              <a:ext uri="{FF2B5EF4-FFF2-40B4-BE49-F238E27FC236}">
                <a16:creationId xmlns:a16="http://schemas.microsoft.com/office/drawing/2014/main" id="{0A67CA1C-CA90-91E8-7328-4DB1CECAA9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726F8-24BA-36AB-DDA7-2925CA197316}"/>
              </a:ext>
            </a:extLst>
          </p:cNvPr>
          <p:cNvSpPr>
            <a:spLocks noGrp="1"/>
          </p:cNvSpPr>
          <p:nvPr>
            <p:ph type="sldNum" sz="quarter" idx="12"/>
          </p:nvPr>
        </p:nvSpPr>
        <p:spPr/>
        <p:txBody>
          <a:bodyPr/>
          <a:lstStyle/>
          <a:p>
            <a:fld id="{8ECFB9AF-BE65-4BC5-B680-91B33C1A4C96}" type="slidenum">
              <a:rPr lang="en-US" smtClean="0"/>
              <a:t>‹#›</a:t>
            </a:fld>
            <a:endParaRPr lang="en-US"/>
          </a:p>
        </p:txBody>
      </p:sp>
    </p:spTree>
    <p:extLst>
      <p:ext uri="{BB962C8B-B14F-4D97-AF65-F5344CB8AC3E}">
        <p14:creationId xmlns:p14="http://schemas.microsoft.com/office/powerpoint/2010/main" val="507528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97D45-6ABA-DE54-A97E-CC3A04DC7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4C18D2-8289-D5D4-659F-59BBF9C214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477C8-1FFF-72A2-77F0-7C888BAC4E93}"/>
              </a:ext>
            </a:extLst>
          </p:cNvPr>
          <p:cNvSpPr>
            <a:spLocks noGrp="1"/>
          </p:cNvSpPr>
          <p:nvPr>
            <p:ph type="dt" sz="half" idx="10"/>
          </p:nvPr>
        </p:nvSpPr>
        <p:spPr/>
        <p:txBody>
          <a:bodyPr/>
          <a:lstStyle/>
          <a:p>
            <a:fld id="{E250B351-E43E-4184-9A5C-39D86CF493E7}" type="datetimeFigureOut">
              <a:rPr lang="en-US" smtClean="0"/>
              <a:t>5/29/2024</a:t>
            </a:fld>
            <a:endParaRPr lang="en-US"/>
          </a:p>
        </p:txBody>
      </p:sp>
      <p:sp>
        <p:nvSpPr>
          <p:cNvPr id="5" name="Footer Placeholder 4">
            <a:extLst>
              <a:ext uri="{FF2B5EF4-FFF2-40B4-BE49-F238E27FC236}">
                <a16:creationId xmlns:a16="http://schemas.microsoft.com/office/drawing/2014/main" id="{28520567-A9BD-7108-BDBB-03F89845AB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4DFE8-EA14-72DF-2BFA-8ADFAAA9CE34}"/>
              </a:ext>
            </a:extLst>
          </p:cNvPr>
          <p:cNvSpPr>
            <a:spLocks noGrp="1"/>
          </p:cNvSpPr>
          <p:nvPr>
            <p:ph type="sldNum" sz="quarter" idx="12"/>
          </p:nvPr>
        </p:nvSpPr>
        <p:spPr/>
        <p:txBody>
          <a:bodyPr/>
          <a:lstStyle/>
          <a:p>
            <a:fld id="{8ECFB9AF-BE65-4BC5-B680-91B33C1A4C96}" type="slidenum">
              <a:rPr lang="en-US" smtClean="0"/>
              <a:t>‹#›</a:t>
            </a:fld>
            <a:endParaRPr lang="en-US"/>
          </a:p>
        </p:txBody>
      </p:sp>
    </p:spTree>
    <p:extLst>
      <p:ext uri="{BB962C8B-B14F-4D97-AF65-F5344CB8AC3E}">
        <p14:creationId xmlns:p14="http://schemas.microsoft.com/office/powerpoint/2010/main" val="3402837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A7B8-A01E-D2AB-75F4-9FDF853A88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B1D270-57E7-F22E-EE50-E225D86A4A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DF6490-D7BB-2537-5ED2-77605CB50959}"/>
              </a:ext>
            </a:extLst>
          </p:cNvPr>
          <p:cNvSpPr>
            <a:spLocks noGrp="1"/>
          </p:cNvSpPr>
          <p:nvPr>
            <p:ph type="dt" sz="half" idx="10"/>
          </p:nvPr>
        </p:nvSpPr>
        <p:spPr/>
        <p:txBody>
          <a:bodyPr/>
          <a:lstStyle/>
          <a:p>
            <a:fld id="{E250B351-E43E-4184-9A5C-39D86CF493E7}" type="datetimeFigureOut">
              <a:rPr lang="en-US" smtClean="0"/>
              <a:t>5/29/2024</a:t>
            </a:fld>
            <a:endParaRPr lang="en-US"/>
          </a:p>
        </p:txBody>
      </p:sp>
      <p:sp>
        <p:nvSpPr>
          <p:cNvPr id="5" name="Footer Placeholder 4">
            <a:extLst>
              <a:ext uri="{FF2B5EF4-FFF2-40B4-BE49-F238E27FC236}">
                <a16:creationId xmlns:a16="http://schemas.microsoft.com/office/drawing/2014/main" id="{1724319E-31E1-2D98-9459-696C1FFBC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F4349-4AD3-826B-EA85-009834DDB49C}"/>
              </a:ext>
            </a:extLst>
          </p:cNvPr>
          <p:cNvSpPr>
            <a:spLocks noGrp="1"/>
          </p:cNvSpPr>
          <p:nvPr>
            <p:ph type="sldNum" sz="quarter" idx="12"/>
          </p:nvPr>
        </p:nvSpPr>
        <p:spPr/>
        <p:txBody>
          <a:bodyPr/>
          <a:lstStyle/>
          <a:p>
            <a:fld id="{8ECFB9AF-BE65-4BC5-B680-91B33C1A4C96}" type="slidenum">
              <a:rPr lang="en-US" smtClean="0"/>
              <a:t>‹#›</a:t>
            </a:fld>
            <a:endParaRPr lang="en-US"/>
          </a:p>
        </p:txBody>
      </p:sp>
    </p:spTree>
    <p:extLst>
      <p:ext uri="{BB962C8B-B14F-4D97-AF65-F5344CB8AC3E}">
        <p14:creationId xmlns:p14="http://schemas.microsoft.com/office/powerpoint/2010/main" val="2184111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4B287-A7FF-49F5-E187-5882564E8F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CD9B45-83DE-FA5B-1567-4051AF9121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881966-6484-BBA0-179D-260EB4A840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355A403-EEC3-0212-CB6F-2880630BF5D4}"/>
              </a:ext>
            </a:extLst>
          </p:cNvPr>
          <p:cNvSpPr>
            <a:spLocks noGrp="1"/>
          </p:cNvSpPr>
          <p:nvPr>
            <p:ph type="dt" sz="half" idx="10"/>
          </p:nvPr>
        </p:nvSpPr>
        <p:spPr/>
        <p:txBody>
          <a:bodyPr/>
          <a:lstStyle/>
          <a:p>
            <a:fld id="{E250B351-E43E-4184-9A5C-39D86CF493E7}" type="datetimeFigureOut">
              <a:rPr lang="en-US" smtClean="0"/>
              <a:t>5/29/2024</a:t>
            </a:fld>
            <a:endParaRPr lang="en-US"/>
          </a:p>
        </p:txBody>
      </p:sp>
      <p:sp>
        <p:nvSpPr>
          <p:cNvPr id="6" name="Footer Placeholder 5">
            <a:extLst>
              <a:ext uri="{FF2B5EF4-FFF2-40B4-BE49-F238E27FC236}">
                <a16:creationId xmlns:a16="http://schemas.microsoft.com/office/drawing/2014/main" id="{48F4B18C-AABF-302E-B28A-DE2F1F82E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CE1F4C-3C15-27A5-3DAD-77FAF3470AF7}"/>
              </a:ext>
            </a:extLst>
          </p:cNvPr>
          <p:cNvSpPr>
            <a:spLocks noGrp="1"/>
          </p:cNvSpPr>
          <p:nvPr>
            <p:ph type="sldNum" sz="quarter" idx="12"/>
          </p:nvPr>
        </p:nvSpPr>
        <p:spPr/>
        <p:txBody>
          <a:bodyPr/>
          <a:lstStyle/>
          <a:p>
            <a:fld id="{8ECFB9AF-BE65-4BC5-B680-91B33C1A4C96}" type="slidenum">
              <a:rPr lang="en-US" smtClean="0"/>
              <a:t>‹#›</a:t>
            </a:fld>
            <a:endParaRPr lang="en-US"/>
          </a:p>
        </p:txBody>
      </p:sp>
    </p:spTree>
    <p:extLst>
      <p:ext uri="{BB962C8B-B14F-4D97-AF65-F5344CB8AC3E}">
        <p14:creationId xmlns:p14="http://schemas.microsoft.com/office/powerpoint/2010/main" val="1476636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93FD-FCED-4D2B-158D-7879F2EA36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78F2EF-755F-1809-B84E-86A0D40EB1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74F706-FC8E-6FE9-9853-6185F73661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95DB65-9122-54E9-70E4-FB0DC3074B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4C965C-5709-3D60-87BF-25FCB61FCC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946415-22CB-A7F3-892F-A72F1C76C0BB}"/>
              </a:ext>
            </a:extLst>
          </p:cNvPr>
          <p:cNvSpPr>
            <a:spLocks noGrp="1"/>
          </p:cNvSpPr>
          <p:nvPr>
            <p:ph type="dt" sz="half" idx="10"/>
          </p:nvPr>
        </p:nvSpPr>
        <p:spPr/>
        <p:txBody>
          <a:bodyPr/>
          <a:lstStyle/>
          <a:p>
            <a:fld id="{E250B351-E43E-4184-9A5C-39D86CF493E7}" type="datetimeFigureOut">
              <a:rPr lang="en-US" smtClean="0"/>
              <a:t>5/29/2024</a:t>
            </a:fld>
            <a:endParaRPr lang="en-US"/>
          </a:p>
        </p:txBody>
      </p:sp>
      <p:sp>
        <p:nvSpPr>
          <p:cNvPr id="8" name="Footer Placeholder 7">
            <a:extLst>
              <a:ext uri="{FF2B5EF4-FFF2-40B4-BE49-F238E27FC236}">
                <a16:creationId xmlns:a16="http://schemas.microsoft.com/office/drawing/2014/main" id="{1AB29779-31E5-79EA-B2ED-0A263595CA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69E874-3320-38D6-D569-9332F4D916A8}"/>
              </a:ext>
            </a:extLst>
          </p:cNvPr>
          <p:cNvSpPr>
            <a:spLocks noGrp="1"/>
          </p:cNvSpPr>
          <p:nvPr>
            <p:ph type="sldNum" sz="quarter" idx="12"/>
          </p:nvPr>
        </p:nvSpPr>
        <p:spPr/>
        <p:txBody>
          <a:bodyPr/>
          <a:lstStyle/>
          <a:p>
            <a:fld id="{8ECFB9AF-BE65-4BC5-B680-91B33C1A4C96}" type="slidenum">
              <a:rPr lang="en-US" smtClean="0"/>
              <a:t>‹#›</a:t>
            </a:fld>
            <a:endParaRPr lang="en-US"/>
          </a:p>
        </p:txBody>
      </p:sp>
    </p:spTree>
    <p:extLst>
      <p:ext uri="{BB962C8B-B14F-4D97-AF65-F5344CB8AC3E}">
        <p14:creationId xmlns:p14="http://schemas.microsoft.com/office/powerpoint/2010/main" val="3108740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5FBA-6464-AFF2-FD2E-388A05E24D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1CF701-60D6-7252-F8D0-9E87AA8B8963}"/>
              </a:ext>
            </a:extLst>
          </p:cNvPr>
          <p:cNvSpPr>
            <a:spLocks noGrp="1"/>
          </p:cNvSpPr>
          <p:nvPr>
            <p:ph type="dt" sz="half" idx="10"/>
          </p:nvPr>
        </p:nvSpPr>
        <p:spPr/>
        <p:txBody>
          <a:bodyPr/>
          <a:lstStyle/>
          <a:p>
            <a:fld id="{E250B351-E43E-4184-9A5C-39D86CF493E7}" type="datetimeFigureOut">
              <a:rPr lang="en-US" smtClean="0"/>
              <a:t>5/29/2024</a:t>
            </a:fld>
            <a:endParaRPr lang="en-US"/>
          </a:p>
        </p:txBody>
      </p:sp>
      <p:sp>
        <p:nvSpPr>
          <p:cNvPr id="4" name="Footer Placeholder 3">
            <a:extLst>
              <a:ext uri="{FF2B5EF4-FFF2-40B4-BE49-F238E27FC236}">
                <a16:creationId xmlns:a16="http://schemas.microsoft.com/office/drawing/2014/main" id="{3A0BDBB1-7AC7-554C-3A94-19E6F4D57C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DE957F-2804-AAED-804A-1EA39111A814}"/>
              </a:ext>
            </a:extLst>
          </p:cNvPr>
          <p:cNvSpPr>
            <a:spLocks noGrp="1"/>
          </p:cNvSpPr>
          <p:nvPr>
            <p:ph type="sldNum" sz="quarter" idx="12"/>
          </p:nvPr>
        </p:nvSpPr>
        <p:spPr/>
        <p:txBody>
          <a:bodyPr/>
          <a:lstStyle/>
          <a:p>
            <a:fld id="{8ECFB9AF-BE65-4BC5-B680-91B33C1A4C96}" type="slidenum">
              <a:rPr lang="en-US" smtClean="0"/>
              <a:t>‹#›</a:t>
            </a:fld>
            <a:endParaRPr lang="en-US"/>
          </a:p>
        </p:txBody>
      </p:sp>
    </p:spTree>
    <p:extLst>
      <p:ext uri="{BB962C8B-B14F-4D97-AF65-F5344CB8AC3E}">
        <p14:creationId xmlns:p14="http://schemas.microsoft.com/office/powerpoint/2010/main" val="2965548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E035F3-381C-16DB-1A89-FFB9C0F938F5}"/>
              </a:ext>
            </a:extLst>
          </p:cNvPr>
          <p:cNvSpPr>
            <a:spLocks noGrp="1"/>
          </p:cNvSpPr>
          <p:nvPr>
            <p:ph type="dt" sz="half" idx="10"/>
          </p:nvPr>
        </p:nvSpPr>
        <p:spPr/>
        <p:txBody>
          <a:bodyPr/>
          <a:lstStyle/>
          <a:p>
            <a:fld id="{E250B351-E43E-4184-9A5C-39D86CF493E7}" type="datetimeFigureOut">
              <a:rPr lang="en-US" smtClean="0"/>
              <a:t>5/29/2024</a:t>
            </a:fld>
            <a:endParaRPr lang="en-US"/>
          </a:p>
        </p:txBody>
      </p:sp>
      <p:sp>
        <p:nvSpPr>
          <p:cNvPr id="3" name="Footer Placeholder 2">
            <a:extLst>
              <a:ext uri="{FF2B5EF4-FFF2-40B4-BE49-F238E27FC236}">
                <a16:creationId xmlns:a16="http://schemas.microsoft.com/office/drawing/2014/main" id="{9CE94D0E-EFB6-B56D-CAE7-C368996673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C5AEB-CF9C-CB83-94E6-230D4F59BD3B}"/>
              </a:ext>
            </a:extLst>
          </p:cNvPr>
          <p:cNvSpPr>
            <a:spLocks noGrp="1"/>
          </p:cNvSpPr>
          <p:nvPr>
            <p:ph type="sldNum" sz="quarter" idx="12"/>
          </p:nvPr>
        </p:nvSpPr>
        <p:spPr/>
        <p:txBody>
          <a:bodyPr/>
          <a:lstStyle/>
          <a:p>
            <a:fld id="{8ECFB9AF-BE65-4BC5-B680-91B33C1A4C96}" type="slidenum">
              <a:rPr lang="en-US" smtClean="0"/>
              <a:t>‹#›</a:t>
            </a:fld>
            <a:endParaRPr lang="en-US"/>
          </a:p>
        </p:txBody>
      </p:sp>
    </p:spTree>
    <p:extLst>
      <p:ext uri="{BB962C8B-B14F-4D97-AF65-F5344CB8AC3E}">
        <p14:creationId xmlns:p14="http://schemas.microsoft.com/office/powerpoint/2010/main" val="469249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67D09-2F61-D737-005E-DBEE161429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4297A0-462D-5FE1-1A0F-89629855F3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E7429B-CD8F-A987-DC33-F90A73F40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A0E19C-63E6-C98A-824E-99EB7CC183FA}"/>
              </a:ext>
            </a:extLst>
          </p:cNvPr>
          <p:cNvSpPr>
            <a:spLocks noGrp="1"/>
          </p:cNvSpPr>
          <p:nvPr>
            <p:ph type="dt" sz="half" idx="10"/>
          </p:nvPr>
        </p:nvSpPr>
        <p:spPr/>
        <p:txBody>
          <a:bodyPr/>
          <a:lstStyle/>
          <a:p>
            <a:fld id="{E250B351-E43E-4184-9A5C-39D86CF493E7}" type="datetimeFigureOut">
              <a:rPr lang="en-US" smtClean="0"/>
              <a:t>5/29/2024</a:t>
            </a:fld>
            <a:endParaRPr lang="en-US"/>
          </a:p>
        </p:txBody>
      </p:sp>
      <p:sp>
        <p:nvSpPr>
          <p:cNvPr id="6" name="Footer Placeholder 5">
            <a:extLst>
              <a:ext uri="{FF2B5EF4-FFF2-40B4-BE49-F238E27FC236}">
                <a16:creationId xmlns:a16="http://schemas.microsoft.com/office/drawing/2014/main" id="{402A5866-95FB-AFEE-598D-2205A73C1C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31670B-F267-D04E-7FAF-55F29D999473}"/>
              </a:ext>
            </a:extLst>
          </p:cNvPr>
          <p:cNvSpPr>
            <a:spLocks noGrp="1"/>
          </p:cNvSpPr>
          <p:nvPr>
            <p:ph type="sldNum" sz="quarter" idx="12"/>
          </p:nvPr>
        </p:nvSpPr>
        <p:spPr/>
        <p:txBody>
          <a:bodyPr/>
          <a:lstStyle/>
          <a:p>
            <a:fld id="{8ECFB9AF-BE65-4BC5-B680-91B33C1A4C96}" type="slidenum">
              <a:rPr lang="en-US" smtClean="0"/>
              <a:t>‹#›</a:t>
            </a:fld>
            <a:endParaRPr lang="en-US"/>
          </a:p>
        </p:txBody>
      </p:sp>
    </p:spTree>
    <p:extLst>
      <p:ext uri="{BB962C8B-B14F-4D97-AF65-F5344CB8AC3E}">
        <p14:creationId xmlns:p14="http://schemas.microsoft.com/office/powerpoint/2010/main" val="379906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86D99-E399-7520-D813-3E1329FCC2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52D22C-C33B-CD69-B995-A4B36C8BF2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E2ED37-1872-B16F-9DAE-88953F5B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60F192-C78C-C4BF-63BF-BD0B876A7E4D}"/>
              </a:ext>
            </a:extLst>
          </p:cNvPr>
          <p:cNvSpPr>
            <a:spLocks noGrp="1"/>
          </p:cNvSpPr>
          <p:nvPr>
            <p:ph type="dt" sz="half" idx="10"/>
          </p:nvPr>
        </p:nvSpPr>
        <p:spPr/>
        <p:txBody>
          <a:bodyPr/>
          <a:lstStyle/>
          <a:p>
            <a:fld id="{E250B351-E43E-4184-9A5C-39D86CF493E7}" type="datetimeFigureOut">
              <a:rPr lang="en-US" smtClean="0"/>
              <a:t>5/29/2024</a:t>
            </a:fld>
            <a:endParaRPr lang="en-US"/>
          </a:p>
        </p:txBody>
      </p:sp>
      <p:sp>
        <p:nvSpPr>
          <p:cNvPr id="6" name="Footer Placeholder 5">
            <a:extLst>
              <a:ext uri="{FF2B5EF4-FFF2-40B4-BE49-F238E27FC236}">
                <a16:creationId xmlns:a16="http://schemas.microsoft.com/office/drawing/2014/main" id="{5406963E-91F7-09A1-8C65-D5501B2662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E623E-98D5-88D7-160F-18F2AC9CCDC7}"/>
              </a:ext>
            </a:extLst>
          </p:cNvPr>
          <p:cNvSpPr>
            <a:spLocks noGrp="1"/>
          </p:cNvSpPr>
          <p:nvPr>
            <p:ph type="sldNum" sz="quarter" idx="12"/>
          </p:nvPr>
        </p:nvSpPr>
        <p:spPr/>
        <p:txBody>
          <a:bodyPr/>
          <a:lstStyle/>
          <a:p>
            <a:fld id="{8ECFB9AF-BE65-4BC5-B680-91B33C1A4C96}" type="slidenum">
              <a:rPr lang="en-US" smtClean="0"/>
              <a:t>‹#›</a:t>
            </a:fld>
            <a:endParaRPr lang="en-US"/>
          </a:p>
        </p:txBody>
      </p:sp>
    </p:spTree>
    <p:extLst>
      <p:ext uri="{BB962C8B-B14F-4D97-AF65-F5344CB8AC3E}">
        <p14:creationId xmlns:p14="http://schemas.microsoft.com/office/powerpoint/2010/main" val="1226300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F4DB34-7826-53EE-E29D-470E758B92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A8C50B-BA90-62AF-5771-30EDAB22D1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59575-41FF-869F-4975-BA32C95B27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50B351-E43E-4184-9A5C-39D86CF493E7}" type="datetimeFigureOut">
              <a:rPr lang="en-US" smtClean="0"/>
              <a:t>5/29/2024</a:t>
            </a:fld>
            <a:endParaRPr lang="en-US"/>
          </a:p>
        </p:txBody>
      </p:sp>
      <p:sp>
        <p:nvSpPr>
          <p:cNvPr id="5" name="Footer Placeholder 4">
            <a:extLst>
              <a:ext uri="{FF2B5EF4-FFF2-40B4-BE49-F238E27FC236}">
                <a16:creationId xmlns:a16="http://schemas.microsoft.com/office/drawing/2014/main" id="{61E53F5D-993D-BB87-CF8E-76F6AE5DD8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2DD7675-D843-81E3-1476-2F2E349CF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ECFB9AF-BE65-4BC5-B680-91B33C1A4C96}" type="slidenum">
              <a:rPr lang="en-US" smtClean="0"/>
              <a:t>‹#›</a:t>
            </a:fld>
            <a:endParaRPr lang="en-US"/>
          </a:p>
        </p:txBody>
      </p:sp>
    </p:spTree>
    <p:extLst>
      <p:ext uri="{BB962C8B-B14F-4D97-AF65-F5344CB8AC3E}">
        <p14:creationId xmlns:p14="http://schemas.microsoft.com/office/powerpoint/2010/main" val="1144139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image" Target="../media/image1.png"/><Relationship Id="rId7" Type="http://schemas.openxmlformats.org/officeDocument/2006/relationships/image" Target="../media/image29.png"/><Relationship Id="rId12" Type="http://schemas.openxmlformats.org/officeDocument/2006/relationships/image" Target="../media/image34.jpeg"/><Relationship Id="rId2" Type="http://schemas.openxmlformats.org/officeDocument/2006/relationships/notesSlide" Target="../notesSlides/notesSlide14.xml"/><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jpeg"/><Relationship Id="rId4" Type="http://schemas.openxmlformats.org/officeDocument/2006/relationships/image" Target="../media/image15.png"/><Relationship Id="rId9" Type="http://schemas.openxmlformats.org/officeDocument/2006/relationships/image" Target="../media/image31.jpeg"/><Relationship Id="rId1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bin"/><Relationship Id="rId1" Type="http://schemas.microsoft.com/office/2007/relationships/media" Target="../media/media1.bin"/><Relationship Id="rId5" Type="http://schemas.openxmlformats.org/officeDocument/2006/relationships/image" Target="../media/image41.pn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15.png"/><Relationship Id="rId9" Type="http://schemas.openxmlformats.org/officeDocument/2006/relationships/image" Target="../media/image47.jpeg"/></Relationships>
</file>

<file path=ppt/slides/_rels/slide4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15.png"/><Relationship Id="rId9" Type="http://schemas.openxmlformats.org/officeDocument/2006/relationships/image" Target="../media/image47.jpeg"/></Relationships>
</file>

<file path=ppt/slides/_rels/slide46.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5.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8.png"/><Relationship Id="rId5" Type="http://schemas.openxmlformats.org/officeDocument/2006/relationships/image" Target="../media/image51.png"/><Relationship Id="rId10" Type="http://schemas.openxmlformats.org/officeDocument/2006/relationships/image" Target="../media/image57.png"/><Relationship Id="rId4" Type="http://schemas.openxmlformats.org/officeDocument/2006/relationships/image" Target="../media/image50.png"/><Relationship Id="rId9" Type="http://schemas.openxmlformats.org/officeDocument/2006/relationships/image" Target="../media/image56.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15.png"/><Relationship Id="rId9" Type="http://schemas.openxmlformats.org/officeDocument/2006/relationships/image" Target="../media/image63.png"/><Relationship Id="rId1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20" name="Rectangle: Rounded Corners 19">
            <a:extLst>
              <a:ext uri="{FF2B5EF4-FFF2-40B4-BE49-F238E27FC236}">
                <a16:creationId xmlns:a16="http://schemas.microsoft.com/office/drawing/2014/main" id="{1388682B-9A12-D81D-5CFB-B13EC7DA456C}"/>
              </a:ext>
            </a:extLst>
          </p:cNvPr>
          <p:cNvSpPr/>
          <p:nvPr/>
        </p:nvSpPr>
        <p:spPr>
          <a:xfrm>
            <a:off x="1976158" y="1613482"/>
            <a:ext cx="8239684" cy="3631036"/>
          </a:xfrm>
          <a:prstGeom prst="roundRect">
            <a:avLst/>
          </a:prstGeom>
          <a:solidFill>
            <a:srgbClr val="C7D830"/>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CE6E9C1-E4EB-184C-339C-D7AB59C7302C}"/>
              </a:ext>
            </a:extLst>
          </p:cNvPr>
          <p:cNvSpPr txBox="1"/>
          <p:nvPr/>
        </p:nvSpPr>
        <p:spPr>
          <a:xfrm>
            <a:off x="3150001" y="2150589"/>
            <a:ext cx="5891998" cy="923330"/>
          </a:xfrm>
          <a:prstGeom prst="rect">
            <a:avLst/>
          </a:prstGeom>
          <a:noFill/>
        </p:spPr>
        <p:txBody>
          <a:bodyPr wrap="none" rtlCol="0">
            <a:spAutoFit/>
          </a:bodyPr>
          <a:lstStyle/>
          <a:p>
            <a:r>
              <a:rPr lang="vi-VN" sz="5400" b="1">
                <a:solidFill>
                  <a:srgbClr val="316007"/>
                </a:solidFill>
                <a:latin typeface="+mj-lt"/>
              </a:rPr>
              <a:t>Bảo Vệ Đề Tài STP</a:t>
            </a:r>
            <a:endParaRPr lang="en-US" sz="5400" b="1">
              <a:solidFill>
                <a:srgbClr val="316007"/>
              </a:solidFill>
              <a:latin typeface="+mj-lt"/>
            </a:endParaRPr>
          </a:p>
        </p:txBody>
      </p:sp>
      <p:sp>
        <p:nvSpPr>
          <p:cNvPr id="19" name="TextBox 18">
            <a:extLst>
              <a:ext uri="{FF2B5EF4-FFF2-40B4-BE49-F238E27FC236}">
                <a16:creationId xmlns:a16="http://schemas.microsoft.com/office/drawing/2014/main" id="{A2B63FE8-F9D2-817F-69B6-8E92C6DFE63D}"/>
              </a:ext>
            </a:extLst>
          </p:cNvPr>
          <p:cNvSpPr txBox="1"/>
          <p:nvPr/>
        </p:nvSpPr>
        <p:spPr>
          <a:xfrm>
            <a:off x="2703885" y="3514125"/>
            <a:ext cx="6784230" cy="954107"/>
          </a:xfrm>
          <a:prstGeom prst="rect">
            <a:avLst/>
          </a:prstGeom>
          <a:noFill/>
        </p:spPr>
        <p:txBody>
          <a:bodyPr wrap="none" rtlCol="0">
            <a:spAutoFit/>
          </a:bodyPr>
          <a:lstStyle/>
          <a:p>
            <a:r>
              <a:rPr lang="vi-VN" sz="2800" b="1">
                <a:solidFill>
                  <a:srgbClr val="316007"/>
                </a:solidFill>
                <a:latin typeface="+mj-lt"/>
              </a:rPr>
              <a:t>“Trích xuất dữ liệu từ hình ảnh để hỗ trợ </a:t>
            </a:r>
          </a:p>
          <a:p>
            <a:r>
              <a:rPr lang="vi-VN" sz="2800" b="1">
                <a:solidFill>
                  <a:srgbClr val="316007"/>
                </a:solidFill>
                <a:latin typeface="+mj-lt"/>
              </a:rPr>
              <a:t>    tạo tự động nhắc nhở qua ứng dụng”</a:t>
            </a:r>
            <a:endParaRPr lang="en-US" sz="2800" b="1">
              <a:solidFill>
                <a:srgbClr val="316007"/>
              </a:solidFill>
              <a:latin typeface="+mj-lt"/>
            </a:endParaRPr>
          </a:p>
        </p:txBody>
      </p:sp>
      <p:sp>
        <p:nvSpPr>
          <p:cNvPr id="26" name="TextBox 25">
            <a:extLst>
              <a:ext uri="{FF2B5EF4-FFF2-40B4-BE49-F238E27FC236}">
                <a16:creationId xmlns:a16="http://schemas.microsoft.com/office/drawing/2014/main" id="{F6E46079-5C22-CAFA-6DA7-8400769EBFBA}"/>
              </a:ext>
            </a:extLst>
          </p:cNvPr>
          <p:cNvSpPr txBox="1"/>
          <p:nvPr/>
        </p:nvSpPr>
        <p:spPr>
          <a:xfrm>
            <a:off x="4993775" y="4686011"/>
            <a:ext cx="2185278" cy="369332"/>
          </a:xfrm>
          <a:prstGeom prst="rect">
            <a:avLst/>
          </a:prstGeom>
          <a:noFill/>
        </p:spPr>
        <p:txBody>
          <a:bodyPr wrap="none" lIns="91440" tIns="45720" rIns="91440" bIns="45720" rtlCol="0" anchor="t">
            <a:spAutoFit/>
          </a:bodyPr>
          <a:lstStyle/>
          <a:p>
            <a:r>
              <a:rPr lang="vi-VN">
                <a:solidFill>
                  <a:srgbClr val="316007"/>
                </a:solidFill>
                <a:latin typeface="Times New Roman"/>
                <a:cs typeface="Cascadia Mono Light" panose="020B0609020000020004" pitchFamily="49" charset="0"/>
              </a:rPr>
              <a:t>STP T13 SAMSUNG</a:t>
            </a:r>
            <a:endParaRPr lang="en-US">
              <a:solidFill>
                <a:srgbClr val="316007"/>
              </a:solidFill>
              <a:latin typeface="Times New Roman"/>
              <a:cs typeface="Cascadia Mono Light" panose="020B0609020000020004" pitchFamily="49" charset="0"/>
            </a:endParaRPr>
          </a:p>
        </p:txBody>
      </p:sp>
    </p:spTree>
    <p:extLst>
      <p:ext uri="{BB962C8B-B14F-4D97-AF65-F5344CB8AC3E}">
        <p14:creationId xmlns:p14="http://schemas.microsoft.com/office/powerpoint/2010/main" val="122894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6"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4567377" y="1722231"/>
            <a:ext cx="3057247" cy="584775"/>
          </a:xfrm>
          <a:prstGeom prst="rect">
            <a:avLst/>
          </a:prstGeom>
          <a:noFill/>
        </p:spPr>
        <p:txBody>
          <a:bodyPr wrap="none" rtlCol="0">
            <a:spAutoFit/>
          </a:bodyPr>
          <a:lstStyle/>
          <a:p>
            <a:r>
              <a:rPr lang="vi-VN" sz="3200">
                <a:solidFill>
                  <a:srgbClr val="316007"/>
                </a:solidFill>
                <a:latin typeface="Times New Roman"/>
                <a:cs typeface="Times New Roman"/>
              </a:rPr>
              <a:t>Lý do chọn đề tài</a:t>
            </a:r>
            <a:endParaRPr lang="en-US" sz="3200">
              <a:solidFill>
                <a:srgbClr val="316007"/>
              </a:solidFill>
              <a:latin typeface="Times New Roman"/>
              <a:cs typeface="Times New Roman"/>
            </a:endParaRPr>
          </a:p>
        </p:txBody>
      </p:sp>
      <p:sp>
        <p:nvSpPr>
          <p:cNvPr id="8" name="Rectangle: Rounded Corners 7">
            <a:extLst>
              <a:ext uri="{FF2B5EF4-FFF2-40B4-BE49-F238E27FC236}">
                <a16:creationId xmlns:a16="http://schemas.microsoft.com/office/drawing/2014/main" id="{DBCB6B9B-DA22-175B-F82E-92F39801A14B}"/>
              </a:ext>
            </a:extLst>
          </p:cNvPr>
          <p:cNvSpPr/>
          <p:nvPr/>
        </p:nvSpPr>
        <p:spPr>
          <a:xfrm>
            <a:off x="4210253" y="274139"/>
            <a:ext cx="3676045" cy="845408"/>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Đặt Vấn đề</a:t>
            </a:r>
            <a:endParaRPr lang="en-US" sz="2800" b="1">
              <a:solidFill>
                <a:srgbClr val="316007"/>
              </a:solidFill>
              <a:latin typeface="Times New Roman"/>
              <a:ea typeface="Bellota Text" panose="00000500000000000000" pitchFamily="2" charset="0"/>
              <a:cs typeface="Times New Roman"/>
            </a:endParaRPr>
          </a:p>
        </p:txBody>
      </p:sp>
      <p:grpSp>
        <p:nvGrpSpPr>
          <p:cNvPr id="2" name="Group 1">
            <a:extLst>
              <a:ext uri="{FF2B5EF4-FFF2-40B4-BE49-F238E27FC236}">
                <a16:creationId xmlns:a16="http://schemas.microsoft.com/office/drawing/2014/main" id="{EBCF9907-DD60-693F-0052-BA8B113D55D7}"/>
              </a:ext>
            </a:extLst>
          </p:cNvPr>
          <p:cNvGrpSpPr/>
          <p:nvPr/>
        </p:nvGrpSpPr>
        <p:grpSpPr>
          <a:xfrm>
            <a:off x="7837514" y="2819409"/>
            <a:ext cx="2775988" cy="2533093"/>
            <a:chOff x="7837514" y="2819409"/>
            <a:chExt cx="2775988" cy="2533093"/>
          </a:xfrm>
        </p:grpSpPr>
        <p:sp>
          <p:nvSpPr>
            <p:cNvPr id="5" name="Rectangle: Rounded Corners 4">
              <a:extLst>
                <a:ext uri="{FF2B5EF4-FFF2-40B4-BE49-F238E27FC236}">
                  <a16:creationId xmlns:a16="http://schemas.microsoft.com/office/drawing/2014/main" id="{0C3E69BD-807B-9AD9-C22B-252F50EEFA84}"/>
                </a:ext>
              </a:extLst>
            </p:cNvPr>
            <p:cNvSpPr/>
            <p:nvPr/>
          </p:nvSpPr>
          <p:spPr>
            <a:xfrm>
              <a:off x="7837514" y="2819409"/>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7" name="TextBox 6">
              <a:extLst>
                <a:ext uri="{FF2B5EF4-FFF2-40B4-BE49-F238E27FC236}">
                  <a16:creationId xmlns:a16="http://schemas.microsoft.com/office/drawing/2014/main" id="{9A6DC350-389F-7231-3CB1-290D94A22670}"/>
                </a:ext>
              </a:extLst>
            </p:cNvPr>
            <p:cNvSpPr txBox="1"/>
            <p:nvPr/>
          </p:nvSpPr>
          <p:spPr>
            <a:xfrm>
              <a:off x="7915327" y="3310392"/>
              <a:ext cx="2698175" cy="1015663"/>
            </a:xfrm>
            <a:prstGeom prst="rect">
              <a:avLst/>
            </a:prstGeom>
            <a:noFill/>
          </p:spPr>
          <p:txBody>
            <a:bodyPr wrap="square" rtlCol="0">
              <a:spAutoFit/>
            </a:bodyPr>
            <a:lstStyle/>
            <a:p>
              <a:r>
                <a:rPr lang="vi-VN" sz="2000">
                  <a:solidFill>
                    <a:schemeClr val="bg1"/>
                  </a:solidFill>
                  <a:latin typeface="Times New Roman"/>
                  <a:cs typeface="Times New Roman"/>
                </a:rPr>
                <a:t>Việc tạo reminder tự động từ hình ảnh giúp tiết kiệm thời gian.</a:t>
              </a:r>
            </a:p>
          </p:txBody>
        </p:sp>
      </p:grpSp>
      <p:grpSp>
        <p:nvGrpSpPr>
          <p:cNvPr id="9" name="Group 8">
            <a:extLst>
              <a:ext uri="{FF2B5EF4-FFF2-40B4-BE49-F238E27FC236}">
                <a16:creationId xmlns:a16="http://schemas.microsoft.com/office/drawing/2014/main" id="{2A8B691D-1A9A-AD15-99DF-2BB57362A8CA}"/>
              </a:ext>
            </a:extLst>
          </p:cNvPr>
          <p:cNvGrpSpPr/>
          <p:nvPr/>
        </p:nvGrpSpPr>
        <p:grpSpPr>
          <a:xfrm>
            <a:off x="4752028" y="2819409"/>
            <a:ext cx="2766234" cy="2533093"/>
            <a:chOff x="4751788" y="2819409"/>
            <a:chExt cx="2766234" cy="2533093"/>
          </a:xfrm>
        </p:grpSpPr>
        <p:sp>
          <p:nvSpPr>
            <p:cNvPr id="11" name="Rectangle: Rounded Corners 10">
              <a:extLst>
                <a:ext uri="{FF2B5EF4-FFF2-40B4-BE49-F238E27FC236}">
                  <a16:creationId xmlns:a16="http://schemas.microsoft.com/office/drawing/2014/main" id="{3C8122A1-2A16-D03F-CCB4-FA4E85ECAC67}"/>
                </a:ext>
              </a:extLst>
            </p:cNvPr>
            <p:cNvSpPr/>
            <p:nvPr/>
          </p:nvSpPr>
          <p:spPr>
            <a:xfrm>
              <a:off x="4751788" y="2819409"/>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12" name="TextBox 11">
              <a:extLst>
                <a:ext uri="{FF2B5EF4-FFF2-40B4-BE49-F238E27FC236}">
                  <a16:creationId xmlns:a16="http://schemas.microsoft.com/office/drawing/2014/main" id="{99E35322-1381-D9E4-88F2-B5DE1BC46D26}"/>
                </a:ext>
              </a:extLst>
            </p:cNvPr>
            <p:cNvSpPr txBox="1"/>
            <p:nvPr/>
          </p:nvSpPr>
          <p:spPr>
            <a:xfrm>
              <a:off x="4819847" y="3310392"/>
              <a:ext cx="2698175" cy="1938992"/>
            </a:xfrm>
            <a:prstGeom prst="rect">
              <a:avLst/>
            </a:prstGeom>
            <a:noFill/>
          </p:spPr>
          <p:txBody>
            <a:bodyPr wrap="square" lIns="91440" tIns="45720" rIns="91440" bIns="45720" rtlCol="0" anchor="t">
              <a:spAutoFit/>
            </a:bodyPr>
            <a:lstStyle/>
            <a:p>
              <a:r>
                <a:rPr lang="vi-VN" sz="2000">
                  <a:solidFill>
                    <a:schemeClr val="bg1"/>
                  </a:solidFill>
                  <a:latin typeface="Times New Roman"/>
                  <a:cs typeface="Times New Roman"/>
                </a:rPr>
                <a:t>Nhu cầu trích xuất thông tin từ hình ảnh ngày càng tăng do sự phổ biến của các sự kiện và thông báo dạng hình ảnh.</a:t>
              </a:r>
            </a:p>
          </p:txBody>
        </p:sp>
      </p:grpSp>
      <p:grpSp>
        <p:nvGrpSpPr>
          <p:cNvPr id="13" name="Group 12">
            <a:extLst>
              <a:ext uri="{FF2B5EF4-FFF2-40B4-BE49-F238E27FC236}">
                <a16:creationId xmlns:a16="http://schemas.microsoft.com/office/drawing/2014/main" id="{EB34B31B-1567-B945-676E-8893EDEE56B2}"/>
              </a:ext>
            </a:extLst>
          </p:cNvPr>
          <p:cNvGrpSpPr/>
          <p:nvPr/>
        </p:nvGrpSpPr>
        <p:grpSpPr>
          <a:xfrm>
            <a:off x="1666062" y="2819409"/>
            <a:ext cx="2766234" cy="2533093"/>
            <a:chOff x="1666062" y="2819409"/>
            <a:chExt cx="2766234" cy="2533093"/>
          </a:xfrm>
        </p:grpSpPr>
        <p:sp>
          <p:nvSpPr>
            <p:cNvPr id="14" name="Rectangle: Rounded Corners 13">
              <a:extLst>
                <a:ext uri="{FF2B5EF4-FFF2-40B4-BE49-F238E27FC236}">
                  <a16:creationId xmlns:a16="http://schemas.microsoft.com/office/drawing/2014/main" id="{7A1D5E52-1512-E5A9-51D4-0E084349F2B0}"/>
                </a:ext>
              </a:extLst>
            </p:cNvPr>
            <p:cNvSpPr/>
            <p:nvPr/>
          </p:nvSpPr>
          <p:spPr>
            <a:xfrm>
              <a:off x="1666062" y="2819409"/>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16" name="TextBox 15">
              <a:extLst>
                <a:ext uri="{FF2B5EF4-FFF2-40B4-BE49-F238E27FC236}">
                  <a16:creationId xmlns:a16="http://schemas.microsoft.com/office/drawing/2014/main" id="{7F62804B-8C68-86B6-DD6C-24992EC58940}"/>
                </a:ext>
              </a:extLst>
            </p:cNvPr>
            <p:cNvSpPr txBox="1"/>
            <p:nvPr/>
          </p:nvSpPr>
          <p:spPr>
            <a:xfrm>
              <a:off x="1743875" y="3310392"/>
              <a:ext cx="2688421" cy="1323439"/>
            </a:xfrm>
            <a:prstGeom prst="rect">
              <a:avLst/>
            </a:prstGeom>
            <a:noFill/>
          </p:spPr>
          <p:txBody>
            <a:bodyPr wrap="square" rtlCol="0">
              <a:spAutoFit/>
            </a:bodyPr>
            <a:lstStyle/>
            <a:p>
              <a:r>
                <a:rPr lang="vi-VN" sz="2000">
                  <a:solidFill>
                    <a:schemeClr val="bg1"/>
                  </a:solidFill>
                  <a:latin typeface="Times New Roman"/>
                  <a:cs typeface="Times New Roman"/>
                </a:rPr>
                <a:t>Ngày càng nhiều người sử dụng smartphone để </a:t>
              </a:r>
            </a:p>
            <a:p>
              <a:r>
                <a:rPr lang="vi-VN" sz="2000">
                  <a:solidFill>
                    <a:schemeClr val="bg1"/>
                  </a:solidFill>
                  <a:latin typeface="Times New Roman"/>
                  <a:cs typeface="Times New Roman"/>
                </a:rPr>
                <a:t>quản lý công việc và nhắc nhở hàng ngày.</a:t>
              </a:r>
            </a:p>
          </p:txBody>
        </p:sp>
      </p:grpSp>
    </p:spTree>
    <p:extLst>
      <p:ext uri="{BB962C8B-B14F-4D97-AF65-F5344CB8AC3E}">
        <p14:creationId xmlns:p14="http://schemas.microsoft.com/office/powerpoint/2010/main" val="37735509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8" name="Rectangle: Rounded Corners 7">
            <a:extLst>
              <a:ext uri="{FF2B5EF4-FFF2-40B4-BE49-F238E27FC236}">
                <a16:creationId xmlns:a16="http://schemas.microsoft.com/office/drawing/2014/main" id="{DBCB6B9B-DA22-175B-F82E-92F39801A14B}"/>
              </a:ext>
            </a:extLst>
          </p:cNvPr>
          <p:cNvSpPr/>
          <p:nvPr/>
        </p:nvSpPr>
        <p:spPr>
          <a:xfrm>
            <a:off x="4210253" y="274139"/>
            <a:ext cx="3676045" cy="845408"/>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Đặt Vấn đề</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grpSp>
        <p:nvGrpSpPr>
          <p:cNvPr id="13" name="Group 12">
            <a:extLst>
              <a:ext uri="{FF2B5EF4-FFF2-40B4-BE49-F238E27FC236}">
                <a16:creationId xmlns:a16="http://schemas.microsoft.com/office/drawing/2014/main" id="{9ADF9804-FFE1-099A-B6DA-4D72DBEC8B58}"/>
              </a:ext>
            </a:extLst>
          </p:cNvPr>
          <p:cNvGrpSpPr/>
          <p:nvPr/>
        </p:nvGrpSpPr>
        <p:grpSpPr>
          <a:xfrm>
            <a:off x="-5417258" y="2791225"/>
            <a:ext cx="2873038" cy="2533093"/>
            <a:chOff x="3148170" y="2791225"/>
            <a:chExt cx="2873038" cy="2533093"/>
          </a:xfrm>
        </p:grpSpPr>
        <p:sp>
          <p:nvSpPr>
            <p:cNvPr id="15" name="Rectangle: Rounded Corners 14">
              <a:extLst>
                <a:ext uri="{FF2B5EF4-FFF2-40B4-BE49-F238E27FC236}">
                  <a16:creationId xmlns:a16="http://schemas.microsoft.com/office/drawing/2014/main" id="{CE16FC9E-B05A-8AF5-0B9E-C3018D85CD77}"/>
                </a:ext>
              </a:extLst>
            </p:cNvPr>
            <p:cNvSpPr/>
            <p:nvPr/>
          </p:nvSpPr>
          <p:spPr>
            <a:xfrm>
              <a:off x="3148170" y="2791225"/>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24" name="TextBox 23">
              <a:extLst>
                <a:ext uri="{FF2B5EF4-FFF2-40B4-BE49-F238E27FC236}">
                  <a16:creationId xmlns:a16="http://schemas.microsoft.com/office/drawing/2014/main" id="{18D4E1E3-B2CA-4C25-E47E-BB6F210A1BB2}"/>
                </a:ext>
              </a:extLst>
            </p:cNvPr>
            <p:cNvSpPr txBox="1"/>
            <p:nvPr/>
          </p:nvSpPr>
          <p:spPr>
            <a:xfrm>
              <a:off x="3343343" y="3380740"/>
              <a:ext cx="2677865" cy="1631216"/>
            </a:xfrm>
            <a:prstGeom prst="rect">
              <a:avLst/>
            </a:prstGeom>
            <a:noFill/>
          </p:spPr>
          <p:txBody>
            <a:bodyPr wrap="square" rtlCol="0">
              <a:spAutoFit/>
            </a:bodyPr>
            <a:lstStyle>
              <a:defPPr>
                <a:defRPr lang="en-US"/>
              </a:defPPr>
              <a:lvl1pPr>
                <a:defRPr>
                  <a:solidFill>
                    <a:schemeClr val="bg1"/>
                  </a:solidFill>
                </a:defRPr>
              </a:lvl1pPr>
            </a:lstStyle>
            <a:p>
              <a:r>
                <a:rPr lang="vi-VN" sz="2000">
                  <a:latin typeface="Times New Roman"/>
                  <a:cs typeface="Times New Roman"/>
                </a:rPr>
                <a:t>Xây dựng ứng dụng</a:t>
              </a:r>
            </a:p>
            <a:p>
              <a:r>
                <a:rPr lang="vi-VN" sz="2000">
                  <a:latin typeface="Times New Roman"/>
                  <a:cs typeface="Times New Roman"/>
                </a:rPr>
                <a:t>trên Android với khả năng trích xuất thông </a:t>
              </a:r>
            </a:p>
            <a:p>
              <a:r>
                <a:rPr lang="vi-VN" sz="2000">
                  <a:latin typeface="Times New Roman"/>
                  <a:cs typeface="Times New Roman"/>
                </a:rPr>
                <a:t>tin từ hình ảnh để tự động tạo nhắc nhở.</a:t>
              </a:r>
            </a:p>
          </p:txBody>
        </p:sp>
      </p:grpSp>
      <p:grpSp>
        <p:nvGrpSpPr>
          <p:cNvPr id="14" name="Group 13">
            <a:extLst>
              <a:ext uri="{FF2B5EF4-FFF2-40B4-BE49-F238E27FC236}">
                <a16:creationId xmlns:a16="http://schemas.microsoft.com/office/drawing/2014/main" id="{4090684E-FD61-9A83-28D7-8974C4090577}"/>
              </a:ext>
            </a:extLst>
          </p:cNvPr>
          <p:cNvGrpSpPr/>
          <p:nvPr/>
        </p:nvGrpSpPr>
        <p:grpSpPr>
          <a:xfrm>
            <a:off x="-2744649" y="2791224"/>
            <a:ext cx="2744649" cy="2533093"/>
            <a:chOff x="6879350" y="2786423"/>
            <a:chExt cx="2744649" cy="2533093"/>
          </a:xfrm>
        </p:grpSpPr>
        <p:sp>
          <p:nvSpPr>
            <p:cNvPr id="26" name="Rectangle: Rounded Corners 25">
              <a:extLst>
                <a:ext uri="{FF2B5EF4-FFF2-40B4-BE49-F238E27FC236}">
                  <a16:creationId xmlns:a16="http://schemas.microsoft.com/office/drawing/2014/main" id="{C2F3FD13-833C-9CDE-0E3A-094CA87D67E4}"/>
                </a:ext>
              </a:extLst>
            </p:cNvPr>
            <p:cNvSpPr/>
            <p:nvPr/>
          </p:nvSpPr>
          <p:spPr>
            <a:xfrm>
              <a:off x="6879350" y="2786423"/>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28" name="TextBox 27">
              <a:extLst>
                <a:ext uri="{FF2B5EF4-FFF2-40B4-BE49-F238E27FC236}">
                  <a16:creationId xmlns:a16="http://schemas.microsoft.com/office/drawing/2014/main" id="{B4B57FAC-415E-EDE2-BE7C-F21C14272AE0}"/>
                </a:ext>
              </a:extLst>
            </p:cNvPr>
            <p:cNvSpPr txBox="1"/>
            <p:nvPr/>
          </p:nvSpPr>
          <p:spPr>
            <a:xfrm>
              <a:off x="7107893" y="3380740"/>
              <a:ext cx="2516106" cy="1323439"/>
            </a:xfrm>
            <a:prstGeom prst="rect">
              <a:avLst/>
            </a:prstGeom>
            <a:noFill/>
          </p:spPr>
          <p:txBody>
            <a:bodyPr wrap="square" rtlCol="0">
              <a:spAutoFit/>
            </a:bodyPr>
            <a:lstStyle/>
            <a:p>
              <a:r>
                <a:rPr lang="vi-VN" sz="2000">
                  <a:solidFill>
                    <a:schemeClr val="bg1"/>
                  </a:solidFill>
                  <a:latin typeface="Times New Roman"/>
                  <a:cs typeface="Times New Roman"/>
                </a:rPr>
                <a:t>Tăng cường trải nghiệm người dùng qua việc giảm thiểu các thao tác thủ công.</a:t>
              </a:r>
            </a:p>
          </p:txBody>
        </p:sp>
      </p:grpSp>
      <p:sp>
        <p:nvSpPr>
          <p:cNvPr id="2" name="TextBox 1">
            <a:extLst>
              <a:ext uri="{FF2B5EF4-FFF2-40B4-BE49-F238E27FC236}">
                <a16:creationId xmlns:a16="http://schemas.microsoft.com/office/drawing/2014/main" id="{90C69874-E879-7487-386D-18F7D8C92E54}"/>
              </a:ext>
            </a:extLst>
          </p:cNvPr>
          <p:cNvSpPr txBox="1"/>
          <p:nvPr/>
        </p:nvSpPr>
        <p:spPr>
          <a:xfrm>
            <a:off x="621050" y="-638629"/>
            <a:ext cx="10681194" cy="646331"/>
          </a:xfrm>
          <a:prstGeom prst="rect">
            <a:avLst/>
          </a:prstGeom>
          <a:noFill/>
        </p:spPr>
        <p:txBody>
          <a:bodyPr wrap="none" rtlCol="0">
            <a:spAutoFit/>
          </a:bodyPr>
          <a:lstStyle/>
          <a:p>
            <a:r>
              <a:rPr lang="vi-VN">
                <a:latin typeface="Times New Roman"/>
                <a:cs typeface="Times New Roman"/>
              </a:rPr>
              <a:t>Xây dựng ứng dụng reminder trên Android với khả năng trích xuất thông tin từ hình ảnh để tự động tạo nhắc nhở.</a:t>
            </a:r>
          </a:p>
          <a:p>
            <a:r>
              <a:rPr lang="vi-VN">
                <a:latin typeface="Times New Roman"/>
                <a:cs typeface="Times New Roman"/>
              </a:rPr>
              <a:t>Tăng cường trải nghiệm người dùng qua việc giảm thiểu các thao tác thủ công.</a:t>
            </a:r>
          </a:p>
        </p:txBody>
      </p:sp>
      <p:sp>
        <p:nvSpPr>
          <p:cNvPr id="10" name="TextBox 9">
            <a:extLst>
              <a:ext uri="{FF2B5EF4-FFF2-40B4-BE49-F238E27FC236}">
                <a16:creationId xmlns:a16="http://schemas.microsoft.com/office/drawing/2014/main" id="{95A06EBD-3DDB-9AF4-BA6B-448FEEAAEDDD}"/>
              </a:ext>
            </a:extLst>
          </p:cNvPr>
          <p:cNvSpPr txBox="1"/>
          <p:nvPr/>
        </p:nvSpPr>
        <p:spPr>
          <a:xfrm>
            <a:off x="4301278" y="1722231"/>
            <a:ext cx="3589444" cy="584775"/>
          </a:xfrm>
          <a:prstGeom prst="rect">
            <a:avLst/>
          </a:prstGeom>
          <a:noFill/>
        </p:spPr>
        <p:txBody>
          <a:bodyPr wrap="none" rtlCol="0">
            <a:spAutoFit/>
          </a:bodyPr>
          <a:lstStyle/>
          <a:p>
            <a:r>
              <a:rPr lang="vi-VN" sz="3200">
                <a:solidFill>
                  <a:srgbClr val="316007"/>
                </a:solidFill>
                <a:latin typeface="Times New Roman"/>
                <a:cs typeface="Times New Roman"/>
              </a:rPr>
              <a:t>Mục tiêu nghiên cứu</a:t>
            </a:r>
            <a:endParaRPr lang="en-US" sz="3200">
              <a:solidFill>
                <a:srgbClr val="316007"/>
              </a:solidFill>
              <a:latin typeface="Times New Roman"/>
              <a:cs typeface="Times New Roman"/>
            </a:endParaRPr>
          </a:p>
        </p:txBody>
      </p:sp>
    </p:spTree>
    <p:extLst>
      <p:ext uri="{BB962C8B-B14F-4D97-AF65-F5344CB8AC3E}">
        <p14:creationId xmlns:p14="http://schemas.microsoft.com/office/powerpoint/2010/main" val="7042307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8" name="Rectangle: Rounded Corners 7">
            <a:extLst>
              <a:ext uri="{FF2B5EF4-FFF2-40B4-BE49-F238E27FC236}">
                <a16:creationId xmlns:a16="http://schemas.microsoft.com/office/drawing/2014/main" id="{DBCB6B9B-DA22-175B-F82E-92F39801A14B}"/>
              </a:ext>
            </a:extLst>
          </p:cNvPr>
          <p:cNvSpPr/>
          <p:nvPr/>
        </p:nvSpPr>
        <p:spPr>
          <a:xfrm>
            <a:off x="4210253" y="274139"/>
            <a:ext cx="3676045" cy="845408"/>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Đặt Vấn đề</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grpSp>
        <p:nvGrpSpPr>
          <p:cNvPr id="13" name="Group 12">
            <a:extLst>
              <a:ext uri="{FF2B5EF4-FFF2-40B4-BE49-F238E27FC236}">
                <a16:creationId xmlns:a16="http://schemas.microsoft.com/office/drawing/2014/main" id="{9ADF9804-FFE1-099A-B6DA-4D72DBEC8B58}"/>
              </a:ext>
            </a:extLst>
          </p:cNvPr>
          <p:cNvGrpSpPr/>
          <p:nvPr/>
        </p:nvGrpSpPr>
        <p:grpSpPr>
          <a:xfrm>
            <a:off x="2793891" y="2791225"/>
            <a:ext cx="2873038" cy="2533093"/>
            <a:chOff x="3148170" y="2791225"/>
            <a:chExt cx="2873038" cy="2533093"/>
          </a:xfrm>
        </p:grpSpPr>
        <p:sp>
          <p:nvSpPr>
            <p:cNvPr id="15" name="Rectangle: Rounded Corners 14">
              <a:extLst>
                <a:ext uri="{FF2B5EF4-FFF2-40B4-BE49-F238E27FC236}">
                  <a16:creationId xmlns:a16="http://schemas.microsoft.com/office/drawing/2014/main" id="{CE16FC9E-B05A-8AF5-0B9E-C3018D85CD77}"/>
                </a:ext>
              </a:extLst>
            </p:cNvPr>
            <p:cNvSpPr/>
            <p:nvPr/>
          </p:nvSpPr>
          <p:spPr>
            <a:xfrm>
              <a:off x="3148170" y="2791225"/>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24" name="TextBox 23">
              <a:extLst>
                <a:ext uri="{FF2B5EF4-FFF2-40B4-BE49-F238E27FC236}">
                  <a16:creationId xmlns:a16="http://schemas.microsoft.com/office/drawing/2014/main" id="{18D4E1E3-B2CA-4C25-E47E-BB6F210A1BB2}"/>
                </a:ext>
              </a:extLst>
            </p:cNvPr>
            <p:cNvSpPr txBox="1"/>
            <p:nvPr/>
          </p:nvSpPr>
          <p:spPr>
            <a:xfrm>
              <a:off x="3343343" y="3380740"/>
              <a:ext cx="2677865" cy="1631216"/>
            </a:xfrm>
            <a:prstGeom prst="rect">
              <a:avLst/>
            </a:prstGeom>
            <a:noFill/>
          </p:spPr>
          <p:txBody>
            <a:bodyPr wrap="square" rtlCol="0">
              <a:spAutoFit/>
            </a:bodyPr>
            <a:lstStyle>
              <a:defPPr>
                <a:defRPr lang="en-US"/>
              </a:defPPr>
              <a:lvl1pPr>
                <a:defRPr>
                  <a:solidFill>
                    <a:schemeClr val="bg1"/>
                  </a:solidFill>
                </a:defRPr>
              </a:lvl1pPr>
            </a:lstStyle>
            <a:p>
              <a:r>
                <a:rPr lang="vi-VN" sz="2000">
                  <a:latin typeface="Times New Roman"/>
                  <a:cs typeface="Times New Roman"/>
                </a:rPr>
                <a:t>Xây dựng ứng dụng</a:t>
              </a:r>
            </a:p>
            <a:p>
              <a:r>
                <a:rPr lang="vi-VN" sz="2000">
                  <a:latin typeface="Times New Roman"/>
                  <a:cs typeface="Times New Roman"/>
                </a:rPr>
                <a:t>trên Android với khả năng trích xuất thông </a:t>
              </a:r>
            </a:p>
            <a:p>
              <a:r>
                <a:rPr lang="vi-VN" sz="2000">
                  <a:latin typeface="Times New Roman"/>
                  <a:cs typeface="Times New Roman"/>
                </a:rPr>
                <a:t>tin từ hình ảnh để tự động tạo nhắc nhở.</a:t>
              </a:r>
            </a:p>
          </p:txBody>
        </p:sp>
      </p:grpSp>
      <p:grpSp>
        <p:nvGrpSpPr>
          <p:cNvPr id="14" name="Group 13">
            <a:extLst>
              <a:ext uri="{FF2B5EF4-FFF2-40B4-BE49-F238E27FC236}">
                <a16:creationId xmlns:a16="http://schemas.microsoft.com/office/drawing/2014/main" id="{4090684E-FD61-9A83-28D7-8974C4090577}"/>
              </a:ext>
            </a:extLst>
          </p:cNvPr>
          <p:cNvGrpSpPr/>
          <p:nvPr/>
        </p:nvGrpSpPr>
        <p:grpSpPr>
          <a:xfrm>
            <a:off x="6525071" y="2786423"/>
            <a:ext cx="2744649" cy="2533093"/>
            <a:chOff x="6879350" y="2786423"/>
            <a:chExt cx="2744649" cy="2533093"/>
          </a:xfrm>
        </p:grpSpPr>
        <p:sp>
          <p:nvSpPr>
            <p:cNvPr id="26" name="Rectangle: Rounded Corners 25">
              <a:extLst>
                <a:ext uri="{FF2B5EF4-FFF2-40B4-BE49-F238E27FC236}">
                  <a16:creationId xmlns:a16="http://schemas.microsoft.com/office/drawing/2014/main" id="{C2F3FD13-833C-9CDE-0E3A-094CA87D67E4}"/>
                </a:ext>
              </a:extLst>
            </p:cNvPr>
            <p:cNvSpPr/>
            <p:nvPr/>
          </p:nvSpPr>
          <p:spPr>
            <a:xfrm>
              <a:off x="6879350" y="2786423"/>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28" name="TextBox 27">
              <a:extLst>
                <a:ext uri="{FF2B5EF4-FFF2-40B4-BE49-F238E27FC236}">
                  <a16:creationId xmlns:a16="http://schemas.microsoft.com/office/drawing/2014/main" id="{B4B57FAC-415E-EDE2-BE7C-F21C14272AE0}"/>
                </a:ext>
              </a:extLst>
            </p:cNvPr>
            <p:cNvSpPr txBox="1"/>
            <p:nvPr/>
          </p:nvSpPr>
          <p:spPr>
            <a:xfrm>
              <a:off x="7107893" y="3380740"/>
              <a:ext cx="2516106" cy="1323439"/>
            </a:xfrm>
            <a:prstGeom prst="rect">
              <a:avLst/>
            </a:prstGeom>
            <a:noFill/>
          </p:spPr>
          <p:txBody>
            <a:bodyPr wrap="square" rtlCol="0">
              <a:spAutoFit/>
            </a:bodyPr>
            <a:lstStyle/>
            <a:p>
              <a:r>
                <a:rPr lang="vi-VN" sz="2000">
                  <a:solidFill>
                    <a:schemeClr val="bg1"/>
                  </a:solidFill>
                  <a:latin typeface="Times New Roman"/>
                  <a:cs typeface="Times New Roman"/>
                </a:rPr>
                <a:t>Tăng cường trải nghiệm người dùng qua việc giảm thiểu các thao tác thủ công.</a:t>
              </a:r>
            </a:p>
          </p:txBody>
        </p:sp>
      </p:grpSp>
      <p:sp>
        <p:nvSpPr>
          <p:cNvPr id="2" name="TextBox 1">
            <a:extLst>
              <a:ext uri="{FF2B5EF4-FFF2-40B4-BE49-F238E27FC236}">
                <a16:creationId xmlns:a16="http://schemas.microsoft.com/office/drawing/2014/main" id="{90C69874-E879-7487-386D-18F7D8C92E54}"/>
              </a:ext>
            </a:extLst>
          </p:cNvPr>
          <p:cNvSpPr txBox="1"/>
          <p:nvPr/>
        </p:nvSpPr>
        <p:spPr>
          <a:xfrm>
            <a:off x="621050" y="-638629"/>
            <a:ext cx="10681194" cy="646331"/>
          </a:xfrm>
          <a:prstGeom prst="rect">
            <a:avLst/>
          </a:prstGeom>
          <a:noFill/>
        </p:spPr>
        <p:txBody>
          <a:bodyPr wrap="none" rtlCol="0">
            <a:spAutoFit/>
          </a:bodyPr>
          <a:lstStyle/>
          <a:p>
            <a:r>
              <a:rPr lang="vi-VN">
                <a:latin typeface="Times New Roman"/>
                <a:cs typeface="Times New Roman"/>
              </a:rPr>
              <a:t>Xây dựng ứng dụng reminder trên Android với khả năng trích xuất thông tin từ hình ảnh để tự động tạo nhắc nhở.</a:t>
            </a:r>
          </a:p>
          <a:p>
            <a:r>
              <a:rPr lang="vi-VN">
                <a:latin typeface="Times New Roman"/>
                <a:cs typeface="Times New Roman"/>
              </a:rPr>
              <a:t>Tăng cường trải nghiệm người dùng qua việc giảm thiểu các thao tác thủ công.</a:t>
            </a:r>
          </a:p>
        </p:txBody>
      </p:sp>
      <p:sp>
        <p:nvSpPr>
          <p:cNvPr id="10" name="TextBox 9">
            <a:extLst>
              <a:ext uri="{FF2B5EF4-FFF2-40B4-BE49-F238E27FC236}">
                <a16:creationId xmlns:a16="http://schemas.microsoft.com/office/drawing/2014/main" id="{95A06EBD-3DDB-9AF4-BA6B-448FEEAAEDDD}"/>
              </a:ext>
            </a:extLst>
          </p:cNvPr>
          <p:cNvSpPr txBox="1"/>
          <p:nvPr/>
        </p:nvSpPr>
        <p:spPr>
          <a:xfrm>
            <a:off x="4301278" y="1722231"/>
            <a:ext cx="3589444" cy="584775"/>
          </a:xfrm>
          <a:prstGeom prst="rect">
            <a:avLst/>
          </a:prstGeom>
          <a:noFill/>
        </p:spPr>
        <p:txBody>
          <a:bodyPr wrap="none" rtlCol="0">
            <a:spAutoFit/>
          </a:bodyPr>
          <a:lstStyle/>
          <a:p>
            <a:r>
              <a:rPr lang="vi-VN" sz="3200">
                <a:solidFill>
                  <a:srgbClr val="316007"/>
                </a:solidFill>
                <a:latin typeface="Times New Roman"/>
                <a:cs typeface="Times New Roman"/>
              </a:rPr>
              <a:t>Mục tiêu nghiên cứu</a:t>
            </a:r>
            <a:endParaRPr lang="en-US" sz="3200">
              <a:solidFill>
                <a:srgbClr val="316007"/>
              </a:solidFill>
              <a:latin typeface="Times New Roman"/>
              <a:cs typeface="Times New Roman"/>
            </a:endParaRPr>
          </a:p>
        </p:txBody>
      </p:sp>
    </p:spTree>
    <p:extLst>
      <p:ext uri="{BB962C8B-B14F-4D97-AF65-F5344CB8AC3E}">
        <p14:creationId xmlns:p14="http://schemas.microsoft.com/office/powerpoint/2010/main" val="5703267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8" name="Rectangle: Rounded Corners 7">
            <a:extLst>
              <a:ext uri="{FF2B5EF4-FFF2-40B4-BE49-F238E27FC236}">
                <a16:creationId xmlns:a16="http://schemas.microsoft.com/office/drawing/2014/main" id="{DBCB6B9B-DA22-175B-F82E-92F39801A14B}"/>
              </a:ext>
            </a:extLst>
          </p:cNvPr>
          <p:cNvSpPr/>
          <p:nvPr/>
        </p:nvSpPr>
        <p:spPr>
          <a:xfrm>
            <a:off x="4210253" y="274139"/>
            <a:ext cx="3676045" cy="845408"/>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Đặt Vấn đề</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2" name="TextBox 1">
            <a:extLst>
              <a:ext uri="{FF2B5EF4-FFF2-40B4-BE49-F238E27FC236}">
                <a16:creationId xmlns:a16="http://schemas.microsoft.com/office/drawing/2014/main" id="{90C69874-E879-7487-386D-18F7D8C92E54}"/>
              </a:ext>
            </a:extLst>
          </p:cNvPr>
          <p:cNvSpPr txBox="1"/>
          <p:nvPr/>
        </p:nvSpPr>
        <p:spPr>
          <a:xfrm>
            <a:off x="621050" y="-638629"/>
            <a:ext cx="9474710" cy="646331"/>
          </a:xfrm>
          <a:prstGeom prst="rect">
            <a:avLst/>
          </a:prstGeom>
          <a:noFill/>
        </p:spPr>
        <p:txBody>
          <a:bodyPr wrap="none" rtlCol="0">
            <a:spAutoFit/>
          </a:bodyPr>
          <a:lstStyle/>
          <a:p>
            <a:r>
              <a:rPr lang="vi-VN">
                <a:latin typeface="Times New Roman"/>
                <a:cs typeface="Times New Roman"/>
              </a:rPr>
              <a:t>Đối tượng: Người dùng smartphone cần quản lý thời gian và nhắc nhở hiệu quả.</a:t>
            </a:r>
          </a:p>
          <a:p>
            <a:r>
              <a:rPr lang="vi-VN">
                <a:latin typeface="Times New Roman"/>
                <a:cs typeface="Times New Roman"/>
              </a:rPr>
              <a:t>Phạm vi: Tập trung vào việc trích xuất và xử lý thông tin từ hình ảnh thông báo sự kiện, quảng cáo...</a:t>
            </a:r>
          </a:p>
        </p:txBody>
      </p:sp>
      <p:sp>
        <p:nvSpPr>
          <p:cNvPr id="10" name="TextBox 9">
            <a:extLst>
              <a:ext uri="{FF2B5EF4-FFF2-40B4-BE49-F238E27FC236}">
                <a16:creationId xmlns:a16="http://schemas.microsoft.com/office/drawing/2014/main" id="{95A06EBD-3DDB-9AF4-BA6B-448FEEAAEDDD}"/>
              </a:ext>
            </a:extLst>
          </p:cNvPr>
          <p:cNvSpPr txBox="1"/>
          <p:nvPr/>
        </p:nvSpPr>
        <p:spPr>
          <a:xfrm>
            <a:off x="3232876" y="1722231"/>
            <a:ext cx="5726248" cy="584775"/>
          </a:xfrm>
          <a:prstGeom prst="rect">
            <a:avLst/>
          </a:prstGeom>
          <a:noFill/>
        </p:spPr>
        <p:txBody>
          <a:bodyPr wrap="none" rtlCol="0">
            <a:spAutoFit/>
          </a:bodyPr>
          <a:lstStyle/>
          <a:p>
            <a:r>
              <a:rPr lang="vi-VN" sz="3200">
                <a:solidFill>
                  <a:srgbClr val="316007"/>
                </a:solidFill>
                <a:latin typeface="Times New Roman"/>
                <a:cs typeface="Times New Roman"/>
              </a:rPr>
              <a:t>Đối tượng và phạm vi nghiên cứu</a:t>
            </a:r>
            <a:endParaRPr lang="en-US" sz="3200">
              <a:solidFill>
                <a:srgbClr val="316007"/>
              </a:solidFill>
              <a:latin typeface="Times New Roman"/>
              <a:cs typeface="Times New Roman"/>
            </a:endParaRPr>
          </a:p>
        </p:txBody>
      </p:sp>
      <p:grpSp>
        <p:nvGrpSpPr>
          <p:cNvPr id="14" name="Group 13">
            <a:extLst>
              <a:ext uri="{FF2B5EF4-FFF2-40B4-BE49-F238E27FC236}">
                <a16:creationId xmlns:a16="http://schemas.microsoft.com/office/drawing/2014/main" id="{5AE4F4DA-5E30-1F84-EE43-52E403A8273E}"/>
              </a:ext>
            </a:extLst>
          </p:cNvPr>
          <p:cNvGrpSpPr/>
          <p:nvPr/>
        </p:nvGrpSpPr>
        <p:grpSpPr>
          <a:xfrm>
            <a:off x="-2738020" y="2791224"/>
            <a:ext cx="2738020" cy="2533093"/>
            <a:chOff x="6525071" y="2786423"/>
            <a:chExt cx="2738020" cy="2533093"/>
          </a:xfrm>
        </p:grpSpPr>
        <p:sp>
          <p:nvSpPr>
            <p:cNvPr id="16" name="Rectangle: Rounded Corners 15">
              <a:extLst>
                <a:ext uri="{FF2B5EF4-FFF2-40B4-BE49-F238E27FC236}">
                  <a16:creationId xmlns:a16="http://schemas.microsoft.com/office/drawing/2014/main" id="{2156C36A-ECFE-E8A3-823E-495408EE4D15}"/>
                </a:ext>
              </a:extLst>
            </p:cNvPr>
            <p:cNvSpPr/>
            <p:nvPr/>
          </p:nvSpPr>
          <p:spPr>
            <a:xfrm>
              <a:off x="6525071" y="2786423"/>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17" name="TextBox 16">
              <a:extLst>
                <a:ext uri="{FF2B5EF4-FFF2-40B4-BE49-F238E27FC236}">
                  <a16:creationId xmlns:a16="http://schemas.microsoft.com/office/drawing/2014/main" id="{BAF45527-C7AD-2B4A-9F49-63D1AB01AA17}"/>
                </a:ext>
              </a:extLst>
            </p:cNvPr>
            <p:cNvSpPr txBox="1"/>
            <p:nvPr/>
          </p:nvSpPr>
          <p:spPr>
            <a:xfrm>
              <a:off x="6746985" y="3531940"/>
              <a:ext cx="2516106" cy="1631216"/>
            </a:xfrm>
            <a:prstGeom prst="rect">
              <a:avLst/>
            </a:prstGeom>
            <a:noFill/>
          </p:spPr>
          <p:txBody>
            <a:bodyPr wrap="square" rtlCol="0">
              <a:spAutoFit/>
            </a:bodyPr>
            <a:lstStyle/>
            <a:p>
              <a:r>
                <a:rPr lang="vi-VN" sz="2000">
                  <a:solidFill>
                    <a:schemeClr val="bg1"/>
                  </a:solidFill>
                  <a:latin typeface="Times New Roman"/>
                  <a:cs typeface="Times New Roman"/>
                </a:rPr>
                <a:t>Tập trung vào việc trích xuất và xử lý thông tin từ hình ảnh thông báo sự kiện, quảng cáo...</a:t>
              </a:r>
            </a:p>
          </p:txBody>
        </p:sp>
        <p:sp>
          <p:nvSpPr>
            <p:cNvPr id="18" name="TextBox 17">
              <a:extLst>
                <a:ext uri="{FF2B5EF4-FFF2-40B4-BE49-F238E27FC236}">
                  <a16:creationId xmlns:a16="http://schemas.microsoft.com/office/drawing/2014/main" id="{EECDA3AB-8379-9D39-9DC7-B4A060DE592F}"/>
                </a:ext>
              </a:extLst>
            </p:cNvPr>
            <p:cNvSpPr txBox="1"/>
            <p:nvPr/>
          </p:nvSpPr>
          <p:spPr>
            <a:xfrm>
              <a:off x="7267193" y="3001268"/>
              <a:ext cx="1031051" cy="400110"/>
            </a:xfrm>
            <a:prstGeom prst="rect">
              <a:avLst/>
            </a:prstGeom>
            <a:noFill/>
          </p:spPr>
          <p:txBody>
            <a:bodyPr wrap="none" rtlCol="0">
              <a:spAutoFit/>
            </a:bodyPr>
            <a:lstStyle/>
            <a:p>
              <a:r>
                <a:rPr lang="vi-VN" sz="2000">
                  <a:solidFill>
                    <a:schemeClr val="bg1"/>
                  </a:solidFill>
                  <a:latin typeface="Times New Roman"/>
                  <a:cs typeface="Times New Roman"/>
                </a:rPr>
                <a:t>Phạm vi</a:t>
              </a:r>
              <a:endParaRPr lang="en-US" sz="2000">
                <a:solidFill>
                  <a:schemeClr val="bg1"/>
                </a:solidFill>
                <a:latin typeface="Times New Roman"/>
                <a:cs typeface="Times New Roman"/>
              </a:endParaRPr>
            </a:p>
          </p:txBody>
        </p:sp>
      </p:grpSp>
      <p:grpSp>
        <p:nvGrpSpPr>
          <p:cNvPr id="9" name="Group 8">
            <a:extLst>
              <a:ext uri="{FF2B5EF4-FFF2-40B4-BE49-F238E27FC236}">
                <a16:creationId xmlns:a16="http://schemas.microsoft.com/office/drawing/2014/main" id="{0EECA94F-FF17-B3B3-6153-B5172F6BA14A}"/>
              </a:ext>
            </a:extLst>
          </p:cNvPr>
          <p:cNvGrpSpPr/>
          <p:nvPr/>
        </p:nvGrpSpPr>
        <p:grpSpPr>
          <a:xfrm>
            <a:off x="-5426442" y="2791223"/>
            <a:ext cx="2688421" cy="2533093"/>
            <a:chOff x="2793891" y="2791225"/>
            <a:chExt cx="2688421" cy="2533093"/>
          </a:xfrm>
        </p:grpSpPr>
        <p:sp>
          <p:nvSpPr>
            <p:cNvPr id="11" name="Rectangle: Rounded Corners 10">
              <a:extLst>
                <a:ext uri="{FF2B5EF4-FFF2-40B4-BE49-F238E27FC236}">
                  <a16:creationId xmlns:a16="http://schemas.microsoft.com/office/drawing/2014/main" id="{BC529099-AD64-6FA4-C9D6-F1543F8DBF61}"/>
                </a:ext>
              </a:extLst>
            </p:cNvPr>
            <p:cNvSpPr/>
            <p:nvPr/>
          </p:nvSpPr>
          <p:spPr>
            <a:xfrm>
              <a:off x="2793891" y="2791225"/>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12" name="TextBox 11">
              <a:extLst>
                <a:ext uri="{FF2B5EF4-FFF2-40B4-BE49-F238E27FC236}">
                  <a16:creationId xmlns:a16="http://schemas.microsoft.com/office/drawing/2014/main" id="{3052A991-B258-6DDF-F69E-E24157C72D17}"/>
                </a:ext>
              </a:extLst>
            </p:cNvPr>
            <p:cNvSpPr txBox="1"/>
            <p:nvPr/>
          </p:nvSpPr>
          <p:spPr>
            <a:xfrm>
              <a:off x="3171627" y="3531940"/>
              <a:ext cx="1932948" cy="1631216"/>
            </a:xfrm>
            <a:prstGeom prst="rect">
              <a:avLst/>
            </a:prstGeom>
            <a:noFill/>
          </p:spPr>
          <p:txBody>
            <a:bodyPr wrap="square" lIns="91440" tIns="45720" rIns="91440" bIns="45720" rtlCol="0" anchor="t">
              <a:spAutoFit/>
            </a:bodyPr>
            <a:lstStyle>
              <a:defPPr>
                <a:defRPr lang="en-US"/>
              </a:defPPr>
              <a:lvl1pPr>
                <a:defRPr>
                  <a:solidFill>
                    <a:schemeClr val="bg1"/>
                  </a:solidFill>
                </a:defRPr>
              </a:lvl1pPr>
            </a:lstStyle>
            <a:p>
              <a:r>
                <a:rPr lang="vi-VN" sz="2000">
                  <a:latin typeface="Times New Roman"/>
                  <a:cs typeface="Times New Roman"/>
                </a:rPr>
                <a:t>Người dùng điện thoại cần quản lý thời gian và nhắc nhở hiệu quả.</a:t>
              </a:r>
              <a:endParaRPr lang="en-US">
                <a:latin typeface="Aptos" panose="02110004020202020204"/>
                <a:cs typeface="Times New Roman"/>
              </a:endParaRPr>
            </a:p>
          </p:txBody>
        </p:sp>
        <p:sp>
          <p:nvSpPr>
            <p:cNvPr id="13" name="TextBox 12">
              <a:extLst>
                <a:ext uri="{FF2B5EF4-FFF2-40B4-BE49-F238E27FC236}">
                  <a16:creationId xmlns:a16="http://schemas.microsoft.com/office/drawing/2014/main" id="{C8DAD913-EBE5-3B42-C222-B699E70119DB}"/>
                </a:ext>
              </a:extLst>
            </p:cNvPr>
            <p:cNvSpPr txBox="1"/>
            <p:nvPr/>
          </p:nvSpPr>
          <p:spPr>
            <a:xfrm>
              <a:off x="3411780" y="3001268"/>
              <a:ext cx="1236236" cy="400110"/>
            </a:xfrm>
            <a:prstGeom prst="rect">
              <a:avLst/>
            </a:prstGeom>
            <a:noFill/>
          </p:spPr>
          <p:txBody>
            <a:bodyPr wrap="none" rtlCol="0">
              <a:spAutoFit/>
            </a:bodyPr>
            <a:lstStyle/>
            <a:p>
              <a:r>
                <a:rPr lang="vi-VN" sz="2000">
                  <a:solidFill>
                    <a:schemeClr val="bg1"/>
                  </a:solidFill>
                  <a:latin typeface="Times New Roman"/>
                  <a:cs typeface="Times New Roman"/>
                </a:rPr>
                <a:t>Đối tượng</a:t>
              </a:r>
              <a:endParaRPr lang="en-US" sz="2000">
                <a:solidFill>
                  <a:schemeClr val="bg1"/>
                </a:solidFill>
                <a:latin typeface="Times New Roman"/>
                <a:cs typeface="Times New Roman"/>
              </a:endParaRPr>
            </a:p>
          </p:txBody>
        </p:sp>
      </p:grpSp>
    </p:spTree>
    <p:extLst>
      <p:ext uri="{BB962C8B-B14F-4D97-AF65-F5344CB8AC3E}">
        <p14:creationId xmlns:p14="http://schemas.microsoft.com/office/powerpoint/2010/main" val="1527049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8" name="Rectangle: Rounded Corners 7">
            <a:extLst>
              <a:ext uri="{FF2B5EF4-FFF2-40B4-BE49-F238E27FC236}">
                <a16:creationId xmlns:a16="http://schemas.microsoft.com/office/drawing/2014/main" id="{DBCB6B9B-DA22-175B-F82E-92F39801A14B}"/>
              </a:ext>
            </a:extLst>
          </p:cNvPr>
          <p:cNvSpPr/>
          <p:nvPr/>
        </p:nvSpPr>
        <p:spPr>
          <a:xfrm>
            <a:off x="4210253" y="274139"/>
            <a:ext cx="3676045" cy="845408"/>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Đặt Vấn đề</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2" name="TextBox 1">
            <a:extLst>
              <a:ext uri="{FF2B5EF4-FFF2-40B4-BE49-F238E27FC236}">
                <a16:creationId xmlns:a16="http://schemas.microsoft.com/office/drawing/2014/main" id="{90C69874-E879-7487-386D-18F7D8C92E54}"/>
              </a:ext>
            </a:extLst>
          </p:cNvPr>
          <p:cNvSpPr txBox="1"/>
          <p:nvPr/>
        </p:nvSpPr>
        <p:spPr>
          <a:xfrm>
            <a:off x="621050" y="-638629"/>
            <a:ext cx="9474710" cy="646331"/>
          </a:xfrm>
          <a:prstGeom prst="rect">
            <a:avLst/>
          </a:prstGeom>
          <a:noFill/>
        </p:spPr>
        <p:txBody>
          <a:bodyPr wrap="none" rtlCol="0">
            <a:spAutoFit/>
          </a:bodyPr>
          <a:lstStyle/>
          <a:p>
            <a:r>
              <a:rPr lang="vi-VN">
                <a:latin typeface="Times New Roman"/>
                <a:cs typeface="Times New Roman"/>
              </a:rPr>
              <a:t>Đối tượng: Người dùng smartphone cần quản lý thời gian và nhắc nhở hiệu quả.</a:t>
            </a:r>
          </a:p>
          <a:p>
            <a:r>
              <a:rPr lang="vi-VN">
                <a:latin typeface="Times New Roman"/>
                <a:cs typeface="Times New Roman"/>
              </a:rPr>
              <a:t>Phạm vi: Tập trung vào việc trích xuất và xử lý thông tin từ hình ảnh thông báo sự kiện, quảng cáo...</a:t>
            </a:r>
          </a:p>
        </p:txBody>
      </p:sp>
      <p:sp>
        <p:nvSpPr>
          <p:cNvPr id="10" name="TextBox 9">
            <a:extLst>
              <a:ext uri="{FF2B5EF4-FFF2-40B4-BE49-F238E27FC236}">
                <a16:creationId xmlns:a16="http://schemas.microsoft.com/office/drawing/2014/main" id="{95A06EBD-3DDB-9AF4-BA6B-448FEEAAEDDD}"/>
              </a:ext>
            </a:extLst>
          </p:cNvPr>
          <p:cNvSpPr txBox="1"/>
          <p:nvPr/>
        </p:nvSpPr>
        <p:spPr>
          <a:xfrm>
            <a:off x="3232876" y="1722231"/>
            <a:ext cx="5726248" cy="584775"/>
          </a:xfrm>
          <a:prstGeom prst="rect">
            <a:avLst/>
          </a:prstGeom>
          <a:noFill/>
        </p:spPr>
        <p:txBody>
          <a:bodyPr wrap="none" rtlCol="0">
            <a:spAutoFit/>
          </a:bodyPr>
          <a:lstStyle/>
          <a:p>
            <a:r>
              <a:rPr lang="vi-VN" sz="3200">
                <a:solidFill>
                  <a:srgbClr val="316007"/>
                </a:solidFill>
                <a:latin typeface="Times New Roman"/>
                <a:cs typeface="Times New Roman"/>
              </a:rPr>
              <a:t>Đối tượng và phạm vi nghiên cứu</a:t>
            </a:r>
            <a:endParaRPr lang="en-US" sz="3200">
              <a:solidFill>
                <a:srgbClr val="316007"/>
              </a:solidFill>
              <a:latin typeface="Times New Roman"/>
              <a:cs typeface="Times New Roman"/>
            </a:endParaRPr>
          </a:p>
        </p:txBody>
      </p:sp>
      <p:grpSp>
        <p:nvGrpSpPr>
          <p:cNvPr id="12" name="Group 11">
            <a:extLst>
              <a:ext uri="{FF2B5EF4-FFF2-40B4-BE49-F238E27FC236}">
                <a16:creationId xmlns:a16="http://schemas.microsoft.com/office/drawing/2014/main" id="{228636C9-5371-B1F0-A7F3-5245A9154AC9}"/>
              </a:ext>
            </a:extLst>
          </p:cNvPr>
          <p:cNvGrpSpPr/>
          <p:nvPr/>
        </p:nvGrpSpPr>
        <p:grpSpPr>
          <a:xfrm>
            <a:off x="2793891" y="2791225"/>
            <a:ext cx="2688421" cy="2533093"/>
            <a:chOff x="2793891" y="2791225"/>
            <a:chExt cx="2688421" cy="2533093"/>
          </a:xfrm>
        </p:grpSpPr>
        <p:sp>
          <p:nvSpPr>
            <p:cNvPr id="15" name="Rectangle: Rounded Corners 14">
              <a:extLst>
                <a:ext uri="{FF2B5EF4-FFF2-40B4-BE49-F238E27FC236}">
                  <a16:creationId xmlns:a16="http://schemas.microsoft.com/office/drawing/2014/main" id="{CE16FC9E-B05A-8AF5-0B9E-C3018D85CD77}"/>
                </a:ext>
              </a:extLst>
            </p:cNvPr>
            <p:cNvSpPr/>
            <p:nvPr/>
          </p:nvSpPr>
          <p:spPr>
            <a:xfrm>
              <a:off x="2793891" y="2791225"/>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24" name="TextBox 23">
              <a:extLst>
                <a:ext uri="{FF2B5EF4-FFF2-40B4-BE49-F238E27FC236}">
                  <a16:creationId xmlns:a16="http://schemas.microsoft.com/office/drawing/2014/main" id="{18D4E1E3-B2CA-4C25-E47E-BB6F210A1BB2}"/>
                </a:ext>
              </a:extLst>
            </p:cNvPr>
            <p:cNvSpPr txBox="1"/>
            <p:nvPr/>
          </p:nvSpPr>
          <p:spPr>
            <a:xfrm>
              <a:off x="3171627" y="3531940"/>
              <a:ext cx="1932948" cy="1631216"/>
            </a:xfrm>
            <a:prstGeom prst="rect">
              <a:avLst/>
            </a:prstGeom>
            <a:noFill/>
          </p:spPr>
          <p:txBody>
            <a:bodyPr wrap="square" lIns="91440" tIns="45720" rIns="91440" bIns="45720" rtlCol="0" anchor="t">
              <a:spAutoFit/>
            </a:bodyPr>
            <a:lstStyle>
              <a:defPPr>
                <a:defRPr lang="en-US"/>
              </a:defPPr>
              <a:lvl1pPr>
                <a:defRPr>
                  <a:solidFill>
                    <a:schemeClr val="bg1"/>
                  </a:solidFill>
                </a:defRPr>
              </a:lvl1pPr>
            </a:lstStyle>
            <a:p>
              <a:r>
                <a:rPr lang="vi-VN" sz="2000">
                  <a:latin typeface="Times New Roman"/>
                  <a:cs typeface="Times New Roman"/>
                </a:rPr>
                <a:t>Người dùng điện thoại cần quản lý thời gian và nhắc nhở hiệu quả.</a:t>
              </a:r>
              <a:endParaRPr lang="en-US" sz="2000">
                <a:latin typeface="Times New Roman"/>
                <a:cs typeface="Times New Roman"/>
              </a:endParaRPr>
            </a:p>
          </p:txBody>
        </p:sp>
        <p:sp>
          <p:nvSpPr>
            <p:cNvPr id="9" name="TextBox 8">
              <a:extLst>
                <a:ext uri="{FF2B5EF4-FFF2-40B4-BE49-F238E27FC236}">
                  <a16:creationId xmlns:a16="http://schemas.microsoft.com/office/drawing/2014/main" id="{2D702FC1-41DB-3C07-0FD5-ACACDE74201E}"/>
                </a:ext>
              </a:extLst>
            </p:cNvPr>
            <p:cNvSpPr txBox="1"/>
            <p:nvPr/>
          </p:nvSpPr>
          <p:spPr>
            <a:xfrm>
              <a:off x="3411780" y="3001268"/>
              <a:ext cx="1236236" cy="400110"/>
            </a:xfrm>
            <a:prstGeom prst="rect">
              <a:avLst/>
            </a:prstGeom>
            <a:noFill/>
          </p:spPr>
          <p:txBody>
            <a:bodyPr wrap="none" rtlCol="0">
              <a:spAutoFit/>
            </a:bodyPr>
            <a:lstStyle/>
            <a:p>
              <a:r>
                <a:rPr lang="vi-VN" sz="2000">
                  <a:solidFill>
                    <a:schemeClr val="bg1"/>
                  </a:solidFill>
                  <a:latin typeface="Times New Roman"/>
                  <a:cs typeface="Times New Roman"/>
                </a:rPr>
                <a:t>Đối tượng</a:t>
              </a:r>
              <a:endParaRPr lang="en-US" sz="2000">
                <a:solidFill>
                  <a:schemeClr val="bg1"/>
                </a:solidFill>
                <a:latin typeface="Times New Roman"/>
                <a:cs typeface="Times New Roman"/>
              </a:endParaRPr>
            </a:p>
          </p:txBody>
        </p:sp>
      </p:grpSp>
      <p:grpSp>
        <p:nvGrpSpPr>
          <p:cNvPr id="16" name="Group 15">
            <a:extLst>
              <a:ext uri="{FF2B5EF4-FFF2-40B4-BE49-F238E27FC236}">
                <a16:creationId xmlns:a16="http://schemas.microsoft.com/office/drawing/2014/main" id="{684D38C4-13AD-1698-DBBC-8A1DE06C7931}"/>
              </a:ext>
            </a:extLst>
          </p:cNvPr>
          <p:cNvGrpSpPr/>
          <p:nvPr/>
        </p:nvGrpSpPr>
        <p:grpSpPr>
          <a:xfrm>
            <a:off x="6525071" y="2786423"/>
            <a:ext cx="2738020" cy="2533093"/>
            <a:chOff x="6525071" y="2786423"/>
            <a:chExt cx="2738020" cy="2533093"/>
          </a:xfrm>
        </p:grpSpPr>
        <p:sp>
          <p:nvSpPr>
            <p:cNvPr id="26" name="Rectangle: Rounded Corners 25">
              <a:extLst>
                <a:ext uri="{FF2B5EF4-FFF2-40B4-BE49-F238E27FC236}">
                  <a16:creationId xmlns:a16="http://schemas.microsoft.com/office/drawing/2014/main" id="{C2F3FD13-833C-9CDE-0E3A-094CA87D67E4}"/>
                </a:ext>
              </a:extLst>
            </p:cNvPr>
            <p:cNvSpPr/>
            <p:nvPr/>
          </p:nvSpPr>
          <p:spPr>
            <a:xfrm>
              <a:off x="6525071" y="2786423"/>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28" name="TextBox 27">
              <a:extLst>
                <a:ext uri="{FF2B5EF4-FFF2-40B4-BE49-F238E27FC236}">
                  <a16:creationId xmlns:a16="http://schemas.microsoft.com/office/drawing/2014/main" id="{B4B57FAC-415E-EDE2-BE7C-F21C14272AE0}"/>
                </a:ext>
              </a:extLst>
            </p:cNvPr>
            <p:cNvSpPr txBox="1"/>
            <p:nvPr/>
          </p:nvSpPr>
          <p:spPr>
            <a:xfrm>
              <a:off x="6746985" y="3531940"/>
              <a:ext cx="2516106" cy="1631216"/>
            </a:xfrm>
            <a:prstGeom prst="rect">
              <a:avLst/>
            </a:prstGeom>
            <a:noFill/>
          </p:spPr>
          <p:txBody>
            <a:bodyPr wrap="square" rtlCol="0">
              <a:spAutoFit/>
            </a:bodyPr>
            <a:lstStyle/>
            <a:p>
              <a:r>
                <a:rPr lang="vi-VN" sz="2000">
                  <a:solidFill>
                    <a:schemeClr val="bg1"/>
                  </a:solidFill>
                  <a:latin typeface="Times New Roman"/>
                  <a:cs typeface="Times New Roman"/>
                </a:rPr>
                <a:t>Tập trung vào việc trích xuất và xử lý thông tin từ hình ảnh thông báo sự kiện, quảng cáo...</a:t>
              </a:r>
            </a:p>
          </p:txBody>
        </p:sp>
        <p:sp>
          <p:nvSpPr>
            <p:cNvPr id="11" name="TextBox 10">
              <a:extLst>
                <a:ext uri="{FF2B5EF4-FFF2-40B4-BE49-F238E27FC236}">
                  <a16:creationId xmlns:a16="http://schemas.microsoft.com/office/drawing/2014/main" id="{10CD6EDA-329E-AA09-285B-5DFD5385F165}"/>
                </a:ext>
              </a:extLst>
            </p:cNvPr>
            <p:cNvSpPr txBox="1"/>
            <p:nvPr/>
          </p:nvSpPr>
          <p:spPr>
            <a:xfrm>
              <a:off x="7267193" y="3001268"/>
              <a:ext cx="1031051" cy="400110"/>
            </a:xfrm>
            <a:prstGeom prst="rect">
              <a:avLst/>
            </a:prstGeom>
            <a:noFill/>
          </p:spPr>
          <p:txBody>
            <a:bodyPr wrap="none" rtlCol="0">
              <a:spAutoFit/>
            </a:bodyPr>
            <a:lstStyle/>
            <a:p>
              <a:r>
                <a:rPr lang="vi-VN" sz="2000">
                  <a:solidFill>
                    <a:schemeClr val="bg1"/>
                  </a:solidFill>
                  <a:latin typeface="Times New Roman"/>
                  <a:cs typeface="Times New Roman"/>
                </a:rPr>
                <a:t>Phạm vi</a:t>
              </a:r>
              <a:endParaRPr lang="en-US" sz="2000">
                <a:solidFill>
                  <a:schemeClr val="bg1"/>
                </a:solidFill>
                <a:latin typeface="Times New Roman"/>
                <a:cs typeface="Times New Roman"/>
              </a:endParaRPr>
            </a:p>
          </p:txBody>
        </p:sp>
      </p:grpSp>
    </p:spTree>
    <p:extLst>
      <p:ext uri="{BB962C8B-B14F-4D97-AF65-F5344CB8AC3E}">
        <p14:creationId xmlns:p14="http://schemas.microsoft.com/office/powerpoint/2010/main" val="195049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56029" y="1390"/>
            <a:ext cx="12192000" cy="6855220"/>
          </a:xfrm>
          <a:prstGeom prst="rect">
            <a:avLst/>
          </a:prstGeom>
        </p:spPr>
      </p:pic>
      <p:sp>
        <p:nvSpPr>
          <p:cNvPr id="12" name="Rectangle: Rounded Corners 11">
            <a:extLst>
              <a:ext uri="{FF2B5EF4-FFF2-40B4-BE49-F238E27FC236}">
                <a16:creationId xmlns:a16="http://schemas.microsoft.com/office/drawing/2014/main" id="{33E4B3FE-BC7A-913D-6A98-2B023DBEE640}"/>
              </a:ext>
            </a:extLst>
          </p:cNvPr>
          <p:cNvSpPr/>
          <p:nvPr/>
        </p:nvSpPr>
        <p:spPr>
          <a:xfrm>
            <a:off x="1288994" y="1824378"/>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Giới thiệu nhóm</a:t>
            </a:r>
            <a:endParaRPr lang="en-US" sz="2200" b="1">
              <a:solidFill>
                <a:srgbClr val="316007"/>
              </a:solidFill>
              <a:latin typeface="Times New Roman"/>
              <a:ea typeface="Bellota Text" panose="00000500000000000000" pitchFamily="2" charset="0"/>
              <a:cs typeface="Times New Roman"/>
            </a:endParaRPr>
          </a:p>
        </p:txBody>
      </p:sp>
      <p:sp>
        <p:nvSpPr>
          <p:cNvPr id="2" name="TextBox 1">
            <a:extLst>
              <a:ext uri="{FF2B5EF4-FFF2-40B4-BE49-F238E27FC236}">
                <a16:creationId xmlns:a16="http://schemas.microsoft.com/office/drawing/2014/main" id="{62AB002D-9D2F-5A01-2D32-B42305FEAA42}"/>
              </a:ext>
            </a:extLst>
          </p:cNvPr>
          <p:cNvSpPr txBox="1"/>
          <p:nvPr/>
        </p:nvSpPr>
        <p:spPr>
          <a:xfrm>
            <a:off x="4091850" y="484094"/>
            <a:ext cx="4120359" cy="707886"/>
          </a:xfrm>
          <a:prstGeom prst="rect">
            <a:avLst/>
          </a:prstGeom>
          <a:noFill/>
        </p:spPr>
        <p:txBody>
          <a:bodyPr wrap="none" rtlCol="0">
            <a:spAutoFit/>
          </a:bodyPr>
          <a:lstStyle/>
          <a:p>
            <a:r>
              <a:rPr lang="vi-VN" sz="4000">
                <a:solidFill>
                  <a:srgbClr val="316007"/>
                </a:solidFill>
                <a:latin typeface="Times New Roman"/>
                <a:cs typeface="Times New Roman"/>
              </a:rPr>
              <a:t>Tóm Tắt Nội Dung</a:t>
            </a:r>
            <a:endParaRPr lang="en-US" sz="4000">
              <a:solidFill>
                <a:srgbClr val="316007"/>
              </a:solidFill>
              <a:latin typeface="Times New Roman"/>
              <a:cs typeface="Times New Roman"/>
            </a:endParaRPr>
          </a:p>
        </p:txBody>
      </p:sp>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95004" y="564992"/>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16200000">
            <a:off x="656529" y="564992"/>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3" name="Rectangle: Rounded Corners 12">
            <a:extLst>
              <a:ext uri="{FF2B5EF4-FFF2-40B4-BE49-F238E27FC236}">
                <a16:creationId xmlns:a16="http://schemas.microsoft.com/office/drawing/2014/main" id="{2C31F89F-DEBF-49A1-FA21-2E8ACCE83670}"/>
              </a:ext>
            </a:extLst>
          </p:cNvPr>
          <p:cNvSpPr/>
          <p:nvPr/>
        </p:nvSpPr>
        <p:spPr>
          <a:xfrm>
            <a:off x="6739619" y="487051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Kết quả, kết luận </a:t>
            </a:r>
            <a:endParaRPr lang="en-US" sz="2200" b="1">
              <a:solidFill>
                <a:srgbClr val="316007"/>
              </a:solidFill>
              <a:latin typeface="Times New Roman"/>
              <a:ea typeface="Bellota Text" panose="00000500000000000000" pitchFamily="2" charset="0"/>
              <a:cs typeface="Times New Roman"/>
            </a:endParaRPr>
          </a:p>
        </p:txBody>
      </p:sp>
      <p:sp>
        <p:nvSpPr>
          <p:cNvPr id="14" name="Rectangle: Rounded Corners 13">
            <a:extLst>
              <a:ext uri="{FF2B5EF4-FFF2-40B4-BE49-F238E27FC236}">
                <a16:creationId xmlns:a16="http://schemas.microsoft.com/office/drawing/2014/main" id="{380AA870-24B5-14D0-41C3-B88AC697F44D}"/>
              </a:ext>
            </a:extLst>
          </p:cNvPr>
          <p:cNvSpPr/>
          <p:nvPr/>
        </p:nvSpPr>
        <p:spPr>
          <a:xfrm>
            <a:off x="2801792" y="487051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Triển khai đề xuất</a:t>
            </a:r>
            <a:endParaRPr lang="en-US" sz="2200" b="1">
              <a:solidFill>
                <a:srgbClr val="316007"/>
              </a:solidFill>
              <a:latin typeface="Times New Roman"/>
              <a:ea typeface="Bellota Text" panose="00000500000000000000" pitchFamily="2" charset="0"/>
              <a:cs typeface="Times New Roman"/>
            </a:endParaRPr>
          </a:p>
        </p:txBody>
      </p:sp>
      <p:sp>
        <p:nvSpPr>
          <p:cNvPr id="15" name="Rectangle: Rounded Corners 14">
            <a:extLst>
              <a:ext uri="{FF2B5EF4-FFF2-40B4-BE49-F238E27FC236}">
                <a16:creationId xmlns:a16="http://schemas.microsoft.com/office/drawing/2014/main" id="{818A697B-7023-A52D-B9E5-CD2D52D7A35A}"/>
              </a:ext>
            </a:extLst>
          </p:cNvPr>
          <p:cNvSpPr/>
          <p:nvPr/>
        </p:nvSpPr>
        <p:spPr>
          <a:xfrm>
            <a:off x="8700656" y="1824378"/>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Đặt Vấn đề</a:t>
            </a:r>
            <a:endParaRPr lang="en-US" sz="2200" b="1">
              <a:solidFill>
                <a:srgbClr val="316007"/>
              </a:solidFill>
              <a:latin typeface="Times New Roman"/>
              <a:ea typeface="Bellota Text" panose="00000500000000000000" pitchFamily="2" charset="0"/>
              <a:cs typeface="Times New Roman"/>
            </a:endParaRPr>
          </a:p>
        </p:txBody>
      </p:sp>
      <p:sp>
        <p:nvSpPr>
          <p:cNvPr id="16" name="Rectangle: Rounded Corners 15">
            <a:extLst>
              <a:ext uri="{FF2B5EF4-FFF2-40B4-BE49-F238E27FC236}">
                <a16:creationId xmlns:a16="http://schemas.microsoft.com/office/drawing/2014/main" id="{F90B543F-C68F-CCB7-04A7-32A4661BA11D}"/>
              </a:ext>
            </a:extLst>
          </p:cNvPr>
          <p:cNvSpPr/>
          <p:nvPr/>
        </p:nvSpPr>
        <p:spPr>
          <a:xfrm>
            <a:off x="4836367" y="1824378"/>
            <a:ext cx="2631324"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Thông tin dự án</a:t>
            </a:r>
            <a:endParaRPr lang="en-US" sz="2200" b="1">
              <a:solidFill>
                <a:srgbClr val="316007"/>
              </a:solidFill>
              <a:latin typeface="Times New Roman"/>
              <a:ea typeface="Bellota Text" panose="00000500000000000000" pitchFamily="2" charset="0"/>
              <a:cs typeface="Times New Roman"/>
            </a:endParaRPr>
          </a:p>
        </p:txBody>
      </p:sp>
      <p:sp>
        <p:nvSpPr>
          <p:cNvPr id="18" name="Rectangle: Rounded Corners 17">
            <a:extLst>
              <a:ext uri="{FF2B5EF4-FFF2-40B4-BE49-F238E27FC236}">
                <a16:creationId xmlns:a16="http://schemas.microsoft.com/office/drawing/2014/main" id="{59237313-9AAD-6FB8-C7E4-94A2197C8379}"/>
              </a:ext>
            </a:extLst>
          </p:cNvPr>
          <p:cNvSpPr/>
          <p:nvPr/>
        </p:nvSpPr>
        <p:spPr>
          <a:xfrm>
            <a:off x="6739619"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Thực trạng vấn đề</a:t>
            </a:r>
            <a:endParaRPr lang="en-US" sz="2200" b="1">
              <a:solidFill>
                <a:srgbClr val="316007"/>
              </a:solidFill>
              <a:latin typeface="Times New Roman"/>
              <a:ea typeface="Bellota Text" panose="00000500000000000000" pitchFamily="2" charset="0"/>
              <a:cs typeface="Times New Roman"/>
            </a:endParaRPr>
          </a:p>
        </p:txBody>
      </p:sp>
      <p:sp>
        <p:nvSpPr>
          <p:cNvPr id="19" name="Rectangle: Rounded Corners 18">
            <a:extLst>
              <a:ext uri="{FF2B5EF4-FFF2-40B4-BE49-F238E27FC236}">
                <a16:creationId xmlns:a16="http://schemas.microsoft.com/office/drawing/2014/main" id="{1E033F78-19F1-CA32-4C48-DB30D78A6B85}"/>
              </a:ext>
            </a:extLst>
          </p:cNvPr>
          <p:cNvSpPr/>
          <p:nvPr/>
        </p:nvSpPr>
        <p:spPr>
          <a:xfrm>
            <a:off x="2801792"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Kiến thức liên quan</a:t>
            </a:r>
            <a:endParaRPr lang="en-US" sz="2200" b="1">
              <a:solidFill>
                <a:srgbClr val="316007"/>
              </a:solidFill>
              <a:latin typeface="Times New Roman"/>
              <a:ea typeface="Bellota Text" panose="00000500000000000000" pitchFamily="2" charset="0"/>
              <a:cs typeface="Times New Roman"/>
            </a:endParaRPr>
          </a:p>
        </p:txBody>
      </p:sp>
    </p:spTree>
    <p:extLst>
      <p:ext uri="{BB962C8B-B14F-4D97-AF65-F5344CB8AC3E}">
        <p14:creationId xmlns:p14="http://schemas.microsoft.com/office/powerpoint/2010/main" val="17002657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2" name="TextBox 1">
            <a:extLst>
              <a:ext uri="{FF2B5EF4-FFF2-40B4-BE49-F238E27FC236}">
                <a16:creationId xmlns:a16="http://schemas.microsoft.com/office/drawing/2014/main" id="{90C69874-E879-7487-386D-18F7D8C92E54}"/>
              </a:ext>
            </a:extLst>
          </p:cNvPr>
          <p:cNvSpPr txBox="1"/>
          <p:nvPr/>
        </p:nvSpPr>
        <p:spPr>
          <a:xfrm>
            <a:off x="621050" y="-638629"/>
            <a:ext cx="9495228" cy="646331"/>
          </a:xfrm>
          <a:prstGeom prst="rect">
            <a:avLst/>
          </a:prstGeom>
          <a:noFill/>
        </p:spPr>
        <p:txBody>
          <a:bodyPr wrap="none" rtlCol="0">
            <a:spAutoFit/>
          </a:bodyPr>
          <a:lstStyle/>
          <a:p>
            <a:r>
              <a:rPr lang="vi-VN">
                <a:latin typeface="Times New Roman"/>
                <a:cs typeface="Times New Roman"/>
              </a:rPr>
              <a:t>Đối tượng: Người dùng smartphone cần quản lý thời gian và nhắc nhở hiệu quả.</a:t>
            </a:r>
          </a:p>
          <a:p>
            <a:r>
              <a:rPr lang="vi-VN">
                <a:latin typeface="Times New Roman"/>
                <a:cs typeface="Times New Roman"/>
              </a:rPr>
              <a:t>Phạm vi: Tập trung vào việc trích xuất và xử lý thông tin từ hình ảnh thông báo sự kiện, quảng cáo...</a:t>
            </a:r>
          </a:p>
        </p:txBody>
      </p:sp>
      <p:sp>
        <p:nvSpPr>
          <p:cNvPr id="10" name="TextBox 9">
            <a:extLst>
              <a:ext uri="{FF2B5EF4-FFF2-40B4-BE49-F238E27FC236}">
                <a16:creationId xmlns:a16="http://schemas.microsoft.com/office/drawing/2014/main" id="{95A06EBD-3DDB-9AF4-BA6B-448FEEAAEDDD}"/>
              </a:ext>
            </a:extLst>
          </p:cNvPr>
          <p:cNvSpPr txBox="1"/>
          <p:nvPr/>
        </p:nvSpPr>
        <p:spPr>
          <a:xfrm>
            <a:off x="4310992" y="1722231"/>
            <a:ext cx="3570016" cy="584775"/>
          </a:xfrm>
          <a:prstGeom prst="rect">
            <a:avLst/>
          </a:prstGeom>
          <a:noFill/>
        </p:spPr>
        <p:txBody>
          <a:bodyPr wrap="none" rtlCol="0">
            <a:spAutoFit/>
          </a:bodyPr>
          <a:lstStyle/>
          <a:p>
            <a:r>
              <a:rPr lang="vi-VN" sz="3200">
                <a:solidFill>
                  <a:srgbClr val="316007"/>
                </a:solidFill>
                <a:latin typeface="Times New Roman"/>
                <a:cs typeface="Times New Roman"/>
              </a:rPr>
              <a:t>Android Application</a:t>
            </a:r>
            <a:endParaRPr lang="en-US" sz="3200">
              <a:solidFill>
                <a:srgbClr val="316007"/>
              </a:solidFill>
              <a:latin typeface="Times New Roman"/>
              <a:cs typeface="Times New Roman"/>
            </a:endParaRPr>
          </a:p>
        </p:txBody>
      </p:sp>
      <p:sp>
        <p:nvSpPr>
          <p:cNvPr id="11" name="Rectangle: Rounded Corners 10">
            <a:extLst>
              <a:ext uri="{FF2B5EF4-FFF2-40B4-BE49-F238E27FC236}">
                <a16:creationId xmlns:a16="http://schemas.microsoft.com/office/drawing/2014/main" id="{C4701581-9304-814E-4353-DA93E17D3347}"/>
              </a:ext>
            </a:extLst>
          </p:cNvPr>
          <p:cNvSpPr/>
          <p:nvPr/>
        </p:nvSpPr>
        <p:spPr>
          <a:xfrm>
            <a:off x="3916597" y="274139"/>
            <a:ext cx="4358807" cy="831062"/>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Kiến thức liên quan</a:t>
            </a:r>
            <a:endParaRPr lang="en-US" sz="2800" b="1">
              <a:solidFill>
                <a:srgbClr val="316007"/>
              </a:solidFill>
              <a:latin typeface="Times New Roman"/>
              <a:ea typeface="Bellota Text" panose="00000500000000000000" pitchFamily="2" charset="0"/>
              <a:cs typeface="Times New Roman"/>
            </a:endParaRPr>
          </a:p>
        </p:txBody>
      </p:sp>
      <p:grpSp>
        <p:nvGrpSpPr>
          <p:cNvPr id="5" name="Group 4">
            <a:extLst>
              <a:ext uri="{FF2B5EF4-FFF2-40B4-BE49-F238E27FC236}">
                <a16:creationId xmlns:a16="http://schemas.microsoft.com/office/drawing/2014/main" id="{89400693-3E9B-6059-2639-3C1B03040B5B}"/>
              </a:ext>
            </a:extLst>
          </p:cNvPr>
          <p:cNvGrpSpPr/>
          <p:nvPr/>
        </p:nvGrpSpPr>
        <p:grpSpPr>
          <a:xfrm>
            <a:off x="-6214930" y="2714358"/>
            <a:ext cx="2084252" cy="2533093"/>
            <a:chOff x="1967048" y="2714358"/>
            <a:chExt cx="2084252" cy="2533093"/>
          </a:xfrm>
        </p:grpSpPr>
        <p:sp>
          <p:nvSpPr>
            <p:cNvPr id="7" name="Rectangle: Rounded Corners 6">
              <a:extLst>
                <a:ext uri="{FF2B5EF4-FFF2-40B4-BE49-F238E27FC236}">
                  <a16:creationId xmlns:a16="http://schemas.microsoft.com/office/drawing/2014/main" id="{5433E729-C1BB-600D-1D84-464B8CFFF5AC}"/>
                </a:ext>
              </a:extLst>
            </p:cNvPr>
            <p:cNvSpPr/>
            <p:nvPr/>
          </p:nvSpPr>
          <p:spPr>
            <a:xfrm>
              <a:off x="1967048" y="2714358"/>
              <a:ext cx="2084252"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8" name="TextBox 7">
              <a:extLst>
                <a:ext uri="{FF2B5EF4-FFF2-40B4-BE49-F238E27FC236}">
                  <a16:creationId xmlns:a16="http://schemas.microsoft.com/office/drawing/2014/main" id="{6E8A8E34-20CF-C74B-6F22-2929C811D553}"/>
                </a:ext>
              </a:extLst>
            </p:cNvPr>
            <p:cNvSpPr txBox="1"/>
            <p:nvPr/>
          </p:nvSpPr>
          <p:spPr>
            <a:xfrm>
              <a:off x="2042700" y="3866556"/>
              <a:ext cx="1932948" cy="707886"/>
            </a:xfrm>
            <a:prstGeom prst="rect">
              <a:avLst/>
            </a:prstGeom>
            <a:noFill/>
          </p:spPr>
          <p:txBody>
            <a:bodyPr wrap="square" rtlCol="0">
              <a:spAutoFit/>
            </a:bodyPr>
            <a:lstStyle>
              <a:defPPr>
                <a:defRPr lang="en-US"/>
              </a:defPPr>
              <a:lvl1pPr>
                <a:defRPr>
                  <a:solidFill>
                    <a:schemeClr val="bg1"/>
                  </a:solidFill>
                </a:defRPr>
              </a:lvl1pPr>
            </a:lstStyle>
            <a:p>
              <a:pPr algn="ctr"/>
              <a:r>
                <a:rPr lang="vi-VN" sz="2000">
                  <a:latin typeface="Times New Roman"/>
                  <a:cs typeface="Times New Roman"/>
                </a:rPr>
                <a:t>Recycler View</a:t>
              </a:r>
              <a:br>
                <a:rPr lang="vi-VN" sz="2000">
                  <a:latin typeface="Times New Roman"/>
                  <a:cs typeface="Times New Roman"/>
                </a:rPr>
              </a:br>
              <a:r>
                <a:rPr lang="vi-VN" sz="2000">
                  <a:latin typeface="Times New Roman"/>
                  <a:cs typeface="Times New Roman"/>
                </a:rPr>
                <a:t>Linear Layout</a:t>
              </a:r>
            </a:p>
          </p:txBody>
        </p:sp>
        <p:sp>
          <p:nvSpPr>
            <p:cNvPr id="9" name="TextBox 8">
              <a:extLst>
                <a:ext uri="{FF2B5EF4-FFF2-40B4-BE49-F238E27FC236}">
                  <a16:creationId xmlns:a16="http://schemas.microsoft.com/office/drawing/2014/main" id="{F29D844F-E26E-43F6-3427-1259E214CDF3}"/>
                </a:ext>
              </a:extLst>
            </p:cNvPr>
            <p:cNvSpPr txBox="1"/>
            <p:nvPr/>
          </p:nvSpPr>
          <p:spPr>
            <a:xfrm>
              <a:off x="2492847" y="3029544"/>
              <a:ext cx="910827" cy="400110"/>
            </a:xfrm>
            <a:prstGeom prst="rect">
              <a:avLst/>
            </a:prstGeom>
            <a:noFill/>
          </p:spPr>
          <p:txBody>
            <a:bodyPr wrap="none" rtlCol="0">
              <a:spAutoFit/>
            </a:bodyPr>
            <a:lstStyle/>
            <a:p>
              <a:r>
                <a:rPr lang="vi-VN" sz="2000">
                  <a:solidFill>
                    <a:schemeClr val="bg1"/>
                  </a:solidFill>
                  <a:latin typeface="Times New Roman"/>
                  <a:cs typeface="Times New Roman"/>
                </a:rPr>
                <a:t>Layout</a:t>
              </a:r>
              <a:endParaRPr lang="en-US" sz="2000">
                <a:solidFill>
                  <a:schemeClr val="bg1"/>
                </a:solidFill>
                <a:latin typeface="Times New Roman"/>
                <a:cs typeface="Times New Roman"/>
              </a:endParaRPr>
            </a:p>
          </p:txBody>
        </p:sp>
      </p:grpSp>
      <p:grpSp>
        <p:nvGrpSpPr>
          <p:cNvPr id="12" name="Group 11">
            <a:extLst>
              <a:ext uri="{FF2B5EF4-FFF2-40B4-BE49-F238E27FC236}">
                <a16:creationId xmlns:a16="http://schemas.microsoft.com/office/drawing/2014/main" id="{15EDB082-4633-8B24-BA81-F9686DD52A2D}"/>
              </a:ext>
            </a:extLst>
          </p:cNvPr>
          <p:cNvGrpSpPr/>
          <p:nvPr/>
        </p:nvGrpSpPr>
        <p:grpSpPr>
          <a:xfrm>
            <a:off x="-4168504" y="2714358"/>
            <a:ext cx="2084252" cy="2533093"/>
            <a:chOff x="4464787" y="2714358"/>
            <a:chExt cx="2084252" cy="2533093"/>
          </a:xfrm>
        </p:grpSpPr>
        <p:sp>
          <p:nvSpPr>
            <p:cNvPr id="13" name="Rectangle: Rounded Corners 12">
              <a:extLst>
                <a:ext uri="{FF2B5EF4-FFF2-40B4-BE49-F238E27FC236}">
                  <a16:creationId xmlns:a16="http://schemas.microsoft.com/office/drawing/2014/main" id="{5A848961-75FD-F926-7CCA-4E2C40922E5B}"/>
                </a:ext>
              </a:extLst>
            </p:cNvPr>
            <p:cNvSpPr/>
            <p:nvPr/>
          </p:nvSpPr>
          <p:spPr>
            <a:xfrm>
              <a:off x="4464787" y="2714358"/>
              <a:ext cx="2084252"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14" name="TextBox 13">
              <a:extLst>
                <a:ext uri="{FF2B5EF4-FFF2-40B4-BE49-F238E27FC236}">
                  <a16:creationId xmlns:a16="http://schemas.microsoft.com/office/drawing/2014/main" id="{F884760A-2E5D-5BB6-7D0D-5E78165725E7}"/>
                </a:ext>
              </a:extLst>
            </p:cNvPr>
            <p:cNvSpPr txBox="1"/>
            <p:nvPr/>
          </p:nvSpPr>
          <p:spPr>
            <a:xfrm>
              <a:off x="4540439" y="3866556"/>
              <a:ext cx="1932948" cy="400110"/>
            </a:xfrm>
            <a:prstGeom prst="rect">
              <a:avLst/>
            </a:prstGeom>
            <a:noFill/>
          </p:spPr>
          <p:txBody>
            <a:bodyPr wrap="square" rtlCol="0">
              <a:spAutoFit/>
            </a:bodyPr>
            <a:lstStyle>
              <a:defPPr>
                <a:defRPr lang="en-US"/>
              </a:defPPr>
              <a:lvl1pPr>
                <a:defRPr>
                  <a:solidFill>
                    <a:schemeClr val="bg1"/>
                  </a:solidFill>
                </a:defRPr>
              </a:lvl1pPr>
            </a:lstStyle>
            <a:p>
              <a:pPr algn="ctr"/>
              <a:r>
                <a:rPr lang="vi-VN" sz="2000">
                  <a:latin typeface="Times New Roman"/>
                  <a:cs typeface="Times New Roman"/>
                </a:rPr>
                <a:t>Room Database</a:t>
              </a:r>
            </a:p>
          </p:txBody>
        </p:sp>
        <p:sp>
          <p:nvSpPr>
            <p:cNvPr id="15" name="TextBox 14">
              <a:extLst>
                <a:ext uri="{FF2B5EF4-FFF2-40B4-BE49-F238E27FC236}">
                  <a16:creationId xmlns:a16="http://schemas.microsoft.com/office/drawing/2014/main" id="{F674B27C-0961-CE89-36EA-410CBBCB3EAA}"/>
                </a:ext>
              </a:extLst>
            </p:cNvPr>
            <p:cNvSpPr txBox="1"/>
            <p:nvPr/>
          </p:nvSpPr>
          <p:spPr>
            <a:xfrm>
              <a:off x="4810248" y="3029544"/>
              <a:ext cx="1156983" cy="400110"/>
            </a:xfrm>
            <a:prstGeom prst="rect">
              <a:avLst/>
            </a:prstGeom>
            <a:noFill/>
          </p:spPr>
          <p:txBody>
            <a:bodyPr wrap="none" rtlCol="0">
              <a:spAutoFit/>
            </a:bodyPr>
            <a:lstStyle/>
            <a:p>
              <a:r>
                <a:rPr lang="vi-VN" sz="2000">
                  <a:solidFill>
                    <a:schemeClr val="bg1"/>
                  </a:solidFill>
                  <a:latin typeface="Times New Roman"/>
                  <a:cs typeface="Times New Roman"/>
                </a:rPr>
                <a:t>Database</a:t>
              </a:r>
              <a:endParaRPr lang="en-US" sz="2000">
                <a:solidFill>
                  <a:schemeClr val="bg1"/>
                </a:solidFill>
                <a:latin typeface="Times New Roman"/>
                <a:cs typeface="Times New Roman"/>
              </a:endParaRPr>
            </a:p>
          </p:txBody>
        </p:sp>
      </p:grpSp>
      <p:grpSp>
        <p:nvGrpSpPr>
          <p:cNvPr id="16" name="Group 15">
            <a:extLst>
              <a:ext uri="{FF2B5EF4-FFF2-40B4-BE49-F238E27FC236}">
                <a16:creationId xmlns:a16="http://schemas.microsoft.com/office/drawing/2014/main" id="{52535EE1-D590-895D-8ADA-B07E73F41821}"/>
              </a:ext>
            </a:extLst>
          </p:cNvPr>
          <p:cNvGrpSpPr/>
          <p:nvPr/>
        </p:nvGrpSpPr>
        <p:grpSpPr>
          <a:xfrm>
            <a:off x="-2084252" y="2714358"/>
            <a:ext cx="2084252" cy="2533093"/>
            <a:chOff x="6962526" y="2714358"/>
            <a:chExt cx="2084252" cy="2533093"/>
          </a:xfrm>
        </p:grpSpPr>
        <p:sp>
          <p:nvSpPr>
            <p:cNvPr id="17" name="Rectangle: Rounded Corners 16">
              <a:extLst>
                <a:ext uri="{FF2B5EF4-FFF2-40B4-BE49-F238E27FC236}">
                  <a16:creationId xmlns:a16="http://schemas.microsoft.com/office/drawing/2014/main" id="{7CCC419F-B3B4-D396-56F3-34D85C1F200C}"/>
                </a:ext>
              </a:extLst>
            </p:cNvPr>
            <p:cNvSpPr/>
            <p:nvPr/>
          </p:nvSpPr>
          <p:spPr>
            <a:xfrm>
              <a:off x="6962526" y="2714358"/>
              <a:ext cx="2084252"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18" name="TextBox 17">
              <a:extLst>
                <a:ext uri="{FF2B5EF4-FFF2-40B4-BE49-F238E27FC236}">
                  <a16:creationId xmlns:a16="http://schemas.microsoft.com/office/drawing/2014/main" id="{9D56D0A0-152B-0C2F-1FDA-A8960F269DEC}"/>
                </a:ext>
              </a:extLst>
            </p:cNvPr>
            <p:cNvSpPr txBox="1"/>
            <p:nvPr/>
          </p:nvSpPr>
          <p:spPr>
            <a:xfrm>
              <a:off x="7038178" y="3866556"/>
              <a:ext cx="1932948" cy="707886"/>
            </a:xfrm>
            <a:prstGeom prst="rect">
              <a:avLst/>
            </a:prstGeom>
            <a:noFill/>
          </p:spPr>
          <p:txBody>
            <a:bodyPr wrap="square" rtlCol="0">
              <a:spAutoFit/>
            </a:bodyPr>
            <a:lstStyle>
              <a:defPPr>
                <a:defRPr lang="en-US"/>
              </a:defPPr>
              <a:lvl1pPr>
                <a:defRPr>
                  <a:solidFill>
                    <a:schemeClr val="bg1"/>
                  </a:solidFill>
                </a:defRPr>
              </a:lvl1pPr>
            </a:lstStyle>
            <a:p>
              <a:pPr algn="ctr"/>
              <a:r>
                <a:rPr lang="vi-VN" sz="2000">
                  <a:latin typeface="Times New Roman"/>
                  <a:cs typeface="Times New Roman"/>
                </a:rPr>
                <a:t>Setup, </a:t>
              </a:r>
            </a:p>
            <a:p>
              <a:pPr algn="ctr"/>
              <a:r>
                <a:rPr lang="vi-VN" sz="2000">
                  <a:latin typeface="Times New Roman"/>
                  <a:cs typeface="Times New Roman"/>
                </a:rPr>
                <a:t>Manage </a:t>
              </a:r>
            </a:p>
          </p:txBody>
        </p:sp>
        <p:sp>
          <p:nvSpPr>
            <p:cNvPr id="19" name="TextBox 18">
              <a:extLst>
                <a:ext uri="{FF2B5EF4-FFF2-40B4-BE49-F238E27FC236}">
                  <a16:creationId xmlns:a16="http://schemas.microsoft.com/office/drawing/2014/main" id="{24520732-805A-441C-D33A-BBC2ADE4AD41}"/>
                </a:ext>
              </a:extLst>
            </p:cNvPr>
            <p:cNvSpPr txBox="1"/>
            <p:nvPr/>
          </p:nvSpPr>
          <p:spPr>
            <a:xfrm>
              <a:off x="7214211" y="3029544"/>
              <a:ext cx="1420582" cy="400110"/>
            </a:xfrm>
            <a:prstGeom prst="rect">
              <a:avLst/>
            </a:prstGeom>
            <a:noFill/>
          </p:spPr>
          <p:txBody>
            <a:bodyPr wrap="none" rtlCol="0">
              <a:spAutoFit/>
            </a:bodyPr>
            <a:lstStyle/>
            <a:p>
              <a:r>
                <a:rPr lang="vi-VN" sz="2000">
                  <a:solidFill>
                    <a:schemeClr val="bg1"/>
                  </a:solidFill>
                  <a:latin typeface="Times New Roman"/>
                  <a:cs typeface="Times New Roman"/>
                </a:rPr>
                <a:t>Notification</a:t>
              </a:r>
              <a:endParaRPr lang="en-US" sz="2000">
                <a:solidFill>
                  <a:schemeClr val="bg1"/>
                </a:solidFill>
                <a:latin typeface="Times New Roman"/>
                <a:cs typeface="Times New Roman"/>
              </a:endParaRPr>
            </a:p>
          </p:txBody>
        </p:sp>
      </p:grpSp>
    </p:spTree>
    <p:extLst>
      <p:ext uri="{BB962C8B-B14F-4D97-AF65-F5344CB8AC3E}">
        <p14:creationId xmlns:p14="http://schemas.microsoft.com/office/powerpoint/2010/main" val="1851813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1" name="Rectangle: Rounded Corners 10">
            <a:extLst>
              <a:ext uri="{FF2B5EF4-FFF2-40B4-BE49-F238E27FC236}">
                <a16:creationId xmlns:a16="http://schemas.microsoft.com/office/drawing/2014/main" id="{C4701581-9304-814E-4353-DA93E17D3347}"/>
              </a:ext>
            </a:extLst>
          </p:cNvPr>
          <p:cNvSpPr/>
          <p:nvPr/>
        </p:nvSpPr>
        <p:spPr>
          <a:xfrm>
            <a:off x="3916597" y="274139"/>
            <a:ext cx="4358807" cy="831062"/>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Kiến thức liên quan</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grpSp>
        <p:nvGrpSpPr>
          <p:cNvPr id="35" name="Group 34">
            <a:extLst>
              <a:ext uri="{FF2B5EF4-FFF2-40B4-BE49-F238E27FC236}">
                <a16:creationId xmlns:a16="http://schemas.microsoft.com/office/drawing/2014/main" id="{548460FF-F822-5C6F-B7AA-21356C01FC3D}"/>
              </a:ext>
            </a:extLst>
          </p:cNvPr>
          <p:cNvGrpSpPr/>
          <p:nvPr/>
        </p:nvGrpSpPr>
        <p:grpSpPr>
          <a:xfrm>
            <a:off x="2556136" y="2714358"/>
            <a:ext cx="2084252" cy="2533093"/>
            <a:chOff x="1967048" y="2714358"/>
            <a:chExt cx="2084252" cy="2533093"/>
          </a:xfrm>
        </p:grpSpPr>
        <p:sp>
          <p:nvSpPr>
            <p:cNvPr id="13" name="Rectangle: Rounded Corners 12">
              <a:extLst>
                <a:ext uri="{FF2B5EF4-FFF2-40B4-BE49-F238E27FC236}">
                  <a16:creationId xmlns:a16="http://schemas.microsoft.com/office/drawing/2014/main" id="{11E87A4B-38F0-AFF1-75E6-8FCE5F9460F4}"/>
                </a:ext>
              </a:extLst>
            </p:cNvPr>
            <p:cNvSpPr/>
            <p:nvPr/>
          </p:nvSpPr>
          <p:spPr>
            <a:xfrm>
              <a:off x="1967048" y="2714358"/>
              <a:ext cx="2084252"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Times New Roman"/>
                <a:cs typeface="Times New Roman"/>
              </a:endParaRPr>
            </a:p>
          </p:txBody>
        </p:sp>
        <p:sp>
          <p:nvSpPr>
            <p:cNvPr id="14" name="TextBox 13">
              <a:extLst>
                <a:ext uri="{FF2B5EF4-FFF2-40B4-BE49-F238E27FC236}">
                  <a16:creationId xmlns:a16="http://schemas.microsoft.com/office/drawing/2014/main" id="{61A00581-410A-7656-A06C-10628FAED226}"/>
                </a:ext>
              </a:extLst>
            </p:cNvPr>
            <p:cNvSpPr txBox="1"/>
            <p:nvPr/>
          </p:nvSpPr>
          <p:spPr>
            <a:xfrm>
              <a:off x="2042700" y="3866556"/>
              <a:ext cx="1932948" cy="769441"/>
            </a:xfrm>
            <a:prstGeom prst="rect">
              <a:avLst/>
            </a:prstGeom>
            <a:noFill/>
          </p:spPr>
          <p:txBody>
            <a:bodyPr wrap="square" rtlCol="0">
              <a:spAutoFit/>
            </a:bodyPr>
            <a:lstStyle>
              <a:defPPr>
                <a:defRPr lang="en-US"/>
              </a:defPPr>
              <a:lvl1pPr>
                <a:defRPr>
                  <a:solidFill>
                    <a:schemeClr val="bg1"/>
                  </a:solidFill>
                </a:defRPr>
              </a:lvl1pPr>
            </a:lstStyle>
            <a:p>
              <a:pPr algn="ctr"/>
              <a:r>
                <a:rPr lang="vi-VN" sz="2200">
                  <a:latin typeface="Times New Roman"/>
                  <a:cs typeface="Times New Roman"/>
                </a:rPr>
                <a:t>Recycler View</a:t>
              </a:r>
              <a:br>
                <a:rPr lang="vi-VN" sz="2200">
                  <a:latin typeface="Times New Roman"/>
                  <a:cs typeface="Times New Roman"/>
                </a:rPr>
              </a:br>
              <a:r>
                <a:rPr lang="vi-VN" sz="2200">
                  <a:latin typeface="Times New Roman"/>
                  <a:cs typeface="Times New Roman"/>
                </a:rPr>
                <a:t>Linear Layout</a:t>
              </a:r>
            </a:p>
          </p:txBody>
        </p:sp>
        <p:sp>
          <p:nvSpPr>
            <p:cNvPr id="16" name="TextBox 15">
              <a:extLst>
                <a:ext uri="{FF2B5EF4-FFF2-40B4-BE49-F238E27FC236}">
                  <a16:creationId xmlns:a16="http://schemas.microsoft.com/office/drawing/2014/main" id="{BB3FDDCF-FC62-10EA-A9FA-B507B976D545}"/>
                </a:ext>
              </a:extLst>
            </p:cNvPr>
            <p:cNvSpPr txBox="1"/>
            <p:nvPr/>
          </p:nvSpPr>
          <p:spPr>
            <a:xfrm>
              <a:off x="2492847" y="3029544"/>
              <a:ext cx="984565" cy="430887"/>
            </a:xfrm>
            <a:prstGeom prst="rect">
              <a:avLst/>
            </a:prstGeom>
            <a:noFill/>
          </p:spPr>
          <p:txBody>
            <a:bodyPr wrap="none" rtlCol="0">
              <a:spAutoFit/>
            </a:bodyPr>
            <a:lstStyle/>
            <a:p>
              <a:r>
                <a:rPr lang="vi-VN" sz="2200">
                  <a:solidFill>
                    <a:schemeClr val="bg1"/>
                  </a:solidFill>
                  <a:latin typeface="Times New Roman"/>
                  <a:cs typeface="Times New Roman"/>
                </a:rPr>
                <a:t>Layout</a:t>
              </a:r>
              <a:endParaRPr lang="en-US" sz="2200">
                <a:solidFill>
                  <a:schemeClr val="bg1"/>
                </a:solidFill>
                <a:latin typeface="Times New Roman"/>
                <a:cs typeface="Times New Roman"/>
              </a:endParaRPr>
            </a:p>
          </p:txBody>
        </p:sp>
      </p:grpSp>
      <p:grpSp>
        <p:nvGrpSpPr>
          <p:cNvPr id="36" name="Group 35">
            <a:extLst>
              <a:ext uri="{FF2B5EF4-FFF2-40B4-BE49-F238E27FC236}">
                <a16:creationId xmlns:a16="http://schemas.microsoft.com/office/drawing/2014/main" id="{33840A01-EA8E-EB47-5ACE-6E153EB40701}"/>
              </a:ext>
            </a:extLst>
          </p:cNvPr>
          <p:cNvGrpSpPr/>
          <p:nvPr/>
        </p:nvGrpSpPr>
        <p:grpSpPr>
          <a:xfrm>
            <a:off x="5053875" y="2714358"/>
            <a:ext cx="2084252" cy="2533093"/>
            <a:chOff x="4464787" y="2714358"/>
            <a:chExt cx="2084252" cy="2533093"/>
          </a:xfrm>
        </p:grpSpPr>
        <p:sp>
          <p:nvSpPr>
            <p:cNvPr id="29" name="Rectangle: Rounded Corners 28">
              <a:extLst>
                <a:ext uri="{FF2B5EF4-FFF2-40B4-BE49-F238E27FC236}">
                  <a16:creationId xmlns:a16="http://schemas.microsoft.com/office/drawing/2014/main" id="{C629BDCF-8ECF-E9D5-2135-A5E26673F101}"/>
                </a:ext>
              </a:extLst>
            </p:cNvPr>
            <p:cNvSpPr/>
            <p:nvPr/>
          </p:nvSpPr>
          <p:spPr>
            <a:xfrm>
              <a:off x="4464787" y="2714358"/>
              <a:ext cx="2084252"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Times New Roman"/>
                <a:cs typeface="Times New Roman"/>
              </a:endParaRPr>
            </a:p>
          </p:txBody>
        </p:sp>
        <p:sp>
          <p:nvSpPr>
            <p:cNvPr id="30" name="TextBox 29">
              <a:extLst>
                <a:ext uri="{FF2B5EF4-FFF2-40B4-BE49-F238E27FC236}">
                  <a16:creationId xmlns:a16="http://schemas.microsoft.com/office/drawing/2014/main" id="{1B5D191C-29CE-77C0-D17B-2CE11A0E89BC}"/>
                </a:ext>
              </a:extLst>
            </p:cNvPr>
            <p:cNvSpPr txBox="1"/>
            <p:nvPr/>
          </p:nvSpPr>
          <p:spPr>
            <a:xfrm>
              <a:off x="4540439" y="3866556"/>
              <a:ext cx="1932948" cy="769441"/>
            </a:xfrm>
            <a:prstGeom prst="rect">
              <a:avLst/>
            </a:prstGeom>
            <a:noFill/>
          </p:spPr>
          <p:txBody>
            <a:bodyPr wrap="square" rtlCol="0">
              <a:spAutoFit/>
            </a:bodyPr>
            <a:lstStyle>
              <a:defPPr>
                <a:defRPr lang="en-US"/>
              </a:defPPr>
              <a:lvl1pPr>
                <a:defRPr>
                  <a:solidFill>
                    <a:schemeClr val="bg1"/>
                  </a:solidFill>
                </a:defRPr>
              </a:lvl1pPr>
            </a:lstStyle>
            <a:p>
              <a:pPr algn="ctr"/>
              <a:r>
                <a:rPr lang="vi-VN" sz="2200">
                  <a:latin typeface="Times New Roman"/>
                  <a:cs typeface="Times New Roman"/>
                </a:rPr>
                <a:t>Room Database</a:t>
              </a:r>
            </a:p>
          </p:txBody>
        </p:sp>
        <p:sp>
          <p:nvSpPr>
            <p:cNvPr id="31" name="TextBox 30">
              <a:extLst>
                <a:ext uri="{FF2B5EF4-FFF2-40B4-BE49-F238E27FC236}">
                  <a16:creationId xmlns:a16="http://schemas.microsoft.com/office/drawing/2014/main" id="{2ADA4F6F-6663-CB2C-8EFC-BFBD4D26D35F}"/>
                </a:ext>
              </a:extLst>
            </p:cNvPr>
            <p:cNvSpPr txBox="1"/>
            <p:nvPr/>
          </p:nvSpPr>
          <p:spPr>
            <a:xfrm>
              <a:off x="4810248" y="3029544"/>
              <a:ext cx="1217000" cy="430887"/>
            </a:xfrm>
            <a:prstGeom prst="rect">
              <a:avLst/>
            </a:prstGeom>
            <a:noFill/>
          </p:spPr>
          <p:txBody>
            <a:bodyPr wrap="none" rtlCol="0">
              <a:spAutoFit/>
            </a:bodyPr>
            <a:lstStyle/>
            <a:p>
              <a:r>
                <a:rPr lang="vi-VN" sz="2200">
                  <a:solidFill>
                    <a:schemeClr val="bg1"/>
                  </a:solidFill>
                  <a:latin typeface="Times New Roman"/>
                  <a:cs typeface="Times New Roman"/>
                </a:rPr>
                <a:t>Database</a:t>
              </a:r>
              <a:endParaRPr lang="en-US" sz="2200">
                <a:solidFill>
                  <a:schemeClr val="bg1"/>
                </a:solidFill>
                <a:latin typeface="Times New Roman"/>
                <a:cs typeface="Times New Roman"/>
              </a:endParaRPr>
            </a:p>
          </p:txBody>
        </p:sp>
      </p:grpSp>
      <p:grpSp>
        <p:nvGrpSpPr>
          <p:cNvPr id="37" name="Group 36">
            <a:extLst>
              <a:ext uri="{FF2B5EF4-FFF2-40B4-BE49-F238E27FC236}">
                <a16:creationId xmlns:a16="http://schemas.microsoft.com/office/drawing/2014/main" id="{33FFDEC9-8039-E010-44A9-73BC49D2EB13}"/>
              </a:ext>
            </a:extLst>
          </p:cNvPr>
          <p:cNvGrpSpPr/>
          <p:nvPr/>
        </p:nvGrpSpPr>
        <p:grpSpPr>
          <a:xfrm>
            <a:off x="7551614" y="2714358"/>
            <a:ext cx="2084252" cy="2533093"/>
            <a:chOff x="6962526" y="2714358"/>
            <a:chExt cx="2084252" cy="2533093"/>
          </a:xfrm>
        </p:grpSpPr>
        <p:sp>
          <p:nvSpPr>
            <p:cNvPr id="32" name="Rectangle: Rounded Corners 31">
              <a:extLst>
                <a:ext uri="{FF2B5EF4-FFF2-40B4-BE49-F238E27FC236}">
                  <a16:creationId xmlns:a16="http://schemas.microsoft.com/office/drawing/2014/main" id="{E489055B-F4CA-0995-CA0C-B30983B01E89}"/>
                </a:ext>
              </a:extLst>
            </p:cNvPr>
            <p:cNvSpPr/>
            <p:nvPr/>
          </p:nvSpPr>
          <p:spPr>
            <a:xfrm>
              <a:off x="6962526" y="2714358"/>
              <a:ext cx="2084252"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Times New Roman"/>
                <a:cs typeface="Times New Roman"/>
              </a:endParaRPr>
            </a:p>
          </p:txBody>
        </p:sp>
        <p:sp>
          <p:nvSpPr>
            <p:cNvPr id="33" name="TextBox 32">
              <a:extLst>
                <a:ext uri="{FF2B5EF4-FFF2-40B4-BE49-F238E27FC236}">
                  <a16:creationId xmlns:a16="http://schemas.microsoft.com/office/drawing/2014/main" id="{7177EA3A-EBC6-3684-6D47-40B917978E33}"/>
                </a:ext>
              </a:extLst>
            </p:cNvPr>
            <p:cNvSpPr txBox="1"/>
            <p:nvPr/>
          </p:nvSpPr>
          <p:spPr>
            <a:xfrm>
              <a:off x="7038178" y="3866556"/>
              <a:ext cx="1932948" cy="769441"/>
            </a:xfrm>
            <a:prstGeom prst="rect">
              <a:avLst/>
            </a:prstGeom>
            <a:noFill/>
          </p:spPr>
          <p:txBody>
            <a:bodyPr wrap="square" rtlCol="0">
              <a:spAutoFit/>
            </a:bodyPr>
            <a:lstStyle>
              <a:defPPr>
                <a:defRPr lang="en-US"/>
              </a:defPPr>
              <a:lvl1pPr>
                <a:defRPr>
                  <a:solidFill>
                    <a:schemeClr val="bg1"/>
                  </a:solidFill>
                </a:defRPr>
              </a:lvl1pPr>
            </a:lstStyle>
            <a:p>
              <a:pPr algn="ctr"/>
              <a:r>
                <a:rPr lang="vi-VN" sz="2200">
                  <a:latin typeface="Times New Roman"/>
                  <a:cs typeface="Times New Roman"/>
                </a:rPr>
                <a:t>Setup, </a:t>
              </a:r>
            </a:p>
            <a:p>
              <a:pPr algn="ctr"/>
              <a:r>
                <a:rPr lang="vi-VN" sz="2200">
                  <a:latin typeface="Times New Roman"/>
                  <a:cs typeface="Times New Roman"/>
                </a:rPr>
                <a:t>Manage </a:t>
              </a:r>
            </a:p>
          </p:txBody>
        </p:sp>
        <p:sp>
          <p:nvSpPr>
            <p:cNvPr id="34" name="TextBox 33">
              <a:extLst>
                <a:ext uri="{FF2B5EF4-FFF2-40B4-BE49-F238E27FC236}">
                  <a16:creationId xmlns:a16="http://schemas.microsoft.com/office/drawing/2014/main" id="{BAB12946-66EC-6BB5-2F82-7DFA20D9301C}"/>
                </a:ext>
              </a:extLst>
            </p:cNvPr>
            <p:cNvSpPr txBox="1"/>
            <p:nvPr/>
          </p:nvSpPr>
          <p:spPr>
            <a:xfrm>
              <a:off x="7214211" y="3029544"/>
              <a:ext cx="1580882" cy="430887"/>
            </a:xfrm>
            <a:prstGeom prst="rect">
              <a:avLst/>
            </a:prstGeom>
            <a:noFill/>
          </p:spPr>
          <p:txBody>
            <a:bodyPr wrap="none" rtlCol="0">
              <a:spAutoFit/>
            </a:bodyPr>
            <a:lstStyle/>
            <a:p>
              <a:r>
                <a:rPr lang="vi-VN" sz="2200">
                  <a:solidFill>
                    <a:schemeClr val="bg1"/>
                  </a:solidFill>
                  <a:latin typeface="Times New Roman"/>
                  <a:cs typeface="Times New Roman"/>
                </a:rPr>
                <a:t>Notification</a:t>
              </a:r>
              <a:endParaRPr lang="en-US" sz="2200">
                <a:solidFill>
                  <a:schemeClr val="bg1"/>
                </a:solidFill>
                <a:latin typeface="Times New Roman"/>
                <a:cs typeface="Times New Roman"/>
              </a:endParaRPr>
            </a:p>
          </p:txBody>
        </p:sp>
      </p:grpSp>
      <p:sp>
        <p:nvSpPr>
          <p:cNvPr id="10" name="TextBox 9">
            <a:extLst>
              <a:ext uri="{FF2B5EF4-FFF2-40B4-BE49-F238E27FC236}">
                <a16:creationId xmlns:a16="http://schemas.microsoft.com/office/drawing/2014/main" id="{95A06EBD-3DDB-9AF4-BA6B-448FEEAAEDDD}"/>
              </a:ext>
            </a:extLst>
          </p:cNvPr>
          <p:cNvSpPr txBox="1"/>
          <p:nvPr/>
        </p:nvSpPr>
        <p:spPr>
          <a:xfrm>
            <a:off x="4310992" y="1722231"/>
            <a:ext cx="3570016" cy="584775"/>
          </a:xfrm>
          <a:prstGeom prst="rect">
            <a:avLst/>
          </a:prstGeom>
          <a:noFill/>
        </p:spPr>
        <p:txBody>
          <a:bodyPr wrap="none" rtlCol="0">
            <a:spAutoFit/>
          </a:bodyPr>
          <a:lstStyle/>
          <a:p>
            <a:r>
              <a:rPr lang="vi-VN" sz="3200">
                <a:solidFill>
                  <a:srgbClr val="316007"/>
                </a:solidFill>
                <a:latin typeface="Times New Roman"/>
                <a:cs typeface="Times New Roman"/>
              </a:rPr>
              <a:t>Android Application</a:t>
            </a:r>
            <a:endParaRPr lang="en-US" sz="3200">
              <a:solidFill>
                <a:srgbClr val="316007"/>
              </a:solidFill>
              <a:latin typeface="Times New Roman"/>
              <a:cs typeface="Times New Roman"/>
            </a:endParaRPr>
          </a:p>
        </p:txBody>
      </p:sp>
    </p:spTree>
    <p:extLst>
      <p:ext uri="{BB962C8B-B14F-4D97-AF65-F5344CB8AC3E}">
        <p14:creationId xmlns:p14="http://schemas.microsoft.com/office/powerpoint/2010/main" val="20485919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1" name="Rectangle: Rounded Corners 10">
            <a:extLst>
              <a:ext uri="{FF2B5EF4-FFF2-40B4-BE49-F238E27FC236}">
                <a16:creationId xmlns:a16="http://schemas.microsoft.com/office/drawing/2014/main" id="{C4701581-9304-814E-4353-DA93E17D3347}"/>
              </a:ext>
            </a:extLst>
          </p:cNvPr>
          <p:cNvSpPr/>
          <p:nvPr/>
        </p:nvSpPr>
        <p:spPr>
          <a:xfrm>
            <a:off x="3916597" y="274139"/>
            <a:ext cx="4358807" cy="831062"/>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Kiến thức liên quan</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5417677" y="1632584"/>
            <a:ext cx="1346844" cy="584775"/>
          </a:xfrm>
          <a:prstGeom prst="rect">
            <a:avLst/>
          </a:prstGeom>
          <a:noFill/>
        </p:spPr>
        <p:txBody>
          <a:bodyPr wrap="none" lIns="91440" tIns="45720" rIns="91440" bIns="45720" rtlCol="0" anchor="t">
            <a:spAutoFit/>
          </a:bodyPr>
          <a:lstStyle/>
          <a:p>
            <a:r>
              <a:rPr lang="vi-VN" sz="3200" err="1">
                <a:solidFill>
                  <a:srgbClr val="316007"/>
                </a:solidFill>
                <a:latin typeface="Times New Roman"/>
                <a:cs typeface="Times New Roman"/>
              </a:rPr>
              <a:t>Layout</a:t>
            </a:r>
          </a:p>
        </p:txBody>
      </p:sp>
      <p:pic>
        <p:nvPicPr>
          <p:cNvPr id="7" name="Picture 6">
            <a:extLst>
              <a:ext uri="{FF2B5EF4-FFF2-40B4-BE49-F238E27FC236}">
                <a16:creationId xmlns:a16="http://schemas.microsoft.com/office/drawing/2014/main" id="{6AD2A763-8DD1-94EE-A924-C5D7B2862635}"/>
              </a:ext>
            </a:extLst>
          </p:cNvPr>
          <p:cNvPicPr>
            <a:picLocks noChangeAspect="1"/>
          </p:cNvPicPr>
          <p:nvPr/>
        </p:nvPicPr>
        <p:blipFill>
          <a:blip r:embed="rId3"/>
          <a:stretch>
            <a:fillRect/>
          </a:stretch>
        </p:blipFill>
        <p:spPr>
          <a:xfrm>
            <a:off x="5111173" y="2473234"/>
            <a:ext cx="1653348" cy="3493045"/>
          </a:xfrm>
          <a:prstGeom prst="rect">
            <a:avLst/>
          </a:prstGeom>
        </p:spPr>
      </p:pic>
      <p:pic>
        <p:nvPicPr>
          <p:cNvPr id="9" name="Picture 8">
            <a:extLst>
              <a:ext uri="{FF2B5EF4-FFF2-40B4-BE49-F238E27FC236}">
                <a16:creationId xmlns:a16="http://schemas.microsoft.com/office/drawing/2014/main" id="{5B6DB99E-C1F8-7ED2-F8AF-EB801BC7C434}"/>
              </a:ext>
            </a:extLst>
          </p:cNvPr>
          <p:cNvPicPr>
            <a:picLocks noChangeAspect="1"/>
          </p:cNvPicPr>
          <p:nvPr/>
        </p:nvPicPr>
        <p:blipFill>
          <a:blip r:embed="rId4"/>
          <a:stretch>
            <a:fillRect/>
          </a:stretch>
        </p:blipFill>
        <p:spPr>
          <a:xfrm>
            <a:off x="7028545" y="2468812"/>
            <a:ext cx="1653348" cy="3497467"/>
          </a:xfrm>
          <a:prstGeom prst="rect">
            <a:avLst/>
          </a:prstGeom>
        </p:spPr>
      </p:pic>
      <p:pic>
        <p:nvPicPr>
          <p:cNvPr id="13" name="Picture 12">
            <a:extLst>
              <a:ext uri="{FF2B5EF4-FFF2-40B4-BE49-F238E27FC236}">
                <a16:creationId xmlns:a16="http://schemas.microsoft.com/office/drawing/2014/main" id="{786B0E7B-1066-DB9A-8F66-3D5C9FFEB797}"/>
              </a:ext>
            </a:extLst>
          </p:cNvPr>
          <p:cNvPicPr>
            <a:picLocks noChangeAspect="1"/>
          </p:cNvPicPr>
          <p:nvPr/>
        </p:nvPicPr>
        <p:blipFill>
          <a:blip r:embed="rId5"/>
          <a:stretch>
            <a:fillRect/>
          </a:stretch>
        </p:blipFill>
        <p:spPr>
          <a:xfrm>
            <a:off x="3195676" y="2473234"/>
            <a:ext cx="1651473" cy="3493045"/>
          </a:xfrm>
          <a:prstGeom prst="rect">
            <a:avLst/>
          </a:prstGeom>
        </p:spPr>
      </p:pic>
    </p:spTree>
    <p:extLst>
      <p:ext uri="{BB962C8B-B14F-4D97-AF65-F5344CB8AC3E}">
        <p14:creationId xmlns:p14="http://schemas.microsoft.com/office/powerpoint/2010/main" val="1308331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1" name="Rectangle: Rounded Corners 10">
            <a:extLst>
              <a:ext uri="{FF2B5EF4-FFF2-40B4-BE49-F238E27FC236}">
                <a16:creationId xmlns:a16="http://schemas.microsoft.com/office/drawing/2014/main" id="{C4701581-9304-814E-4353-DA93E17D3347}"/>
              </a:ext>
            </a:extLst>
          </p:cNvPr>
          <p:cNvSpPr/>
          <p:nvPr/>
        </p:nvSpPr>
        <p:spPr>
          <a:xfrm>
            <a:off x="3916597" y="274139"/>
            <a:ext cx="4358807" cy="831062"/>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Kiến thức liên quan</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4697220" y="1722231"/>
            <a:ext cx="2797561"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Room Database</a:t>
            </a:r>
            <a:endParaRPr lang="en-US">
              <a:latin typeface="Times New Roman"/>
              <a:cs typeface="Times New Roman"/>
            </a:endParaRPr>
          </a:p>
        </p:txBody>
      </p:sp>
      <p:pic>
        <p:nvPicPr>
          <p:cNvPr id="5" name="Picture 4">
            <a:extLst>
              <a:ext uri="{FF2B5EF4-FFF2-40B4-BE49-F238E27FC236}">
                <a16:creationId xmlns:a16="http://schemas.microsoft.com/office/drawing/2014/main" id="{F06FD06E-98CC-C433-2C8A-F44F5FC4B8AF}"/>
              </a:ext>
            </a:extLst>
          </p:cNvPr>
          <p:cNvPicPr>
            <a:picLocks noChangeAspect="1"/>
          </p:cNvPicPr>
          <p:nvPr/>
        </p:nvPicPr>
        <p:blipFill>
          <a:blip r:embed="rId3"/>
          <a:stretch>
            <a:fillRect/>
          </a:stretch>
        </p:blipFill>
        <p:spPr>
          <a:xfrm>
            <a:off x="1550311" y="4125686"/>
            <a:ext cx="9091373" cy="2068889"/>
          </a:xfrm>
          <a:prstGeom prst="rect">
            <a:avLst/>
          </a:prstGeom>
        </p:spPr>
      </p:pic>
      <p:sp>
        <p:nvSpPr>
          <p:cNvPr id="2" name="TextBox 1">
            <a:extLst>
              <a:ext uri="{FF2B5EF4-FFF2-40B4-BE49-F238E27FC236}">
                <a16:creationId xmlns:a16="http://schemas.microsoft.com/office/drawing/2014/main" id="{ACD3EEC2-DA12-F198-7829-32AF66A54071}"/>
              </a:ext>
            </a:extLst>
          </p:cNvPr>
          <p:cNvSpPr txBox="1"/>
          <p:nvPr/>
        </p:nvSpPr>
        <p:spPr>
          <a:xfrm>
            <a:off x="1618798" y="2505670"/>
            <a:ext cx="8954401" cy="1015663"/>
          </a:xfrm>
          <a:prstGeom prst="rect">
            <a:avLst/>
          </a:prstGeom>
          <a:noFill/>
        </p:spPr>
        <p:txBody>
          <a:bodyPr wrap="square" lIns="91440" tIns="45720" rIns="91440" bIns="45720" rtlCol="0" anchor="t">
            <a:spAutoFit/>
          </a:bodyPr>
          <a:lstStyle/>
          <a:p>
            <a:r>
              <a:rPr lang="vi-VN" sz="2000" err="1">
                <a:solidFill>
                  <a:srgbClr val="316007"/>
                </a:solidFill>
                <a:latin typeface="Times New Roman"/>
                <a:cs typeface="Times New Roman"/>
              </a:rPr>
              <a:t>Room</a:t>
            </a:r>
            <a:r>
              <a:rPr lang="vi-VN" sz="2000">
                <a:solidFill>
                  <a:srgbClr val="316007"/>
                </a:solidFill>
                <a:latin typeface="Times New Roman"/>
                <a:cs typeface="Times New Roman"/>
              </a:rPr>
              <a:t> </a:t>
            </a:r>
            <a:r>
              <a:rPr lang="vi-VN" sz="2000" err="1">
                <a:solidFill>
                  <a:srgbClr val="316007"/>
                </a:solidFill>
                <a:latin typeface="Times New Roman"/>
                <a:cs typeface="Times New Roman"/>
              </a:rPr>
              <a:t>Database</a:t>
            </a:r>
            <a:r>
              <a:rPr lang="vi-VN" sz="2000">
                <a:solidFill>
                  <a:srgbClr val="316007"/>
                </a:solidFill>
                <a:latin typeface="Times New Roman"/>
                <a:cs typeface="Times New Roman"/>
              </a:rPr>
              <a:t> là một phần trong </a:t>
            </a:r>
            <a:r>
              <a:rPr lang="vi-VN" sz="2000" err="1">
                <a:solidFill>
                  <a:srgbClr val="316007"/>
                </a:solidFill>
                <a:latin typeface="Times New Roman"/>
                <a:cs typeface="Times New Roman"/>
              </a:rPr>
              <a:t>Android</a:t>
            </a:r>
            <a:r>
              <a:rPr lang="vi-VN" sz="2000">
                <a:solidFill>
                  <a:srgbClr val="316007"/>
                </a:solidFill>
                <a:latin typeface="Times New Roman"/>
                <a:cs typeface="Times New Roman"/>
              </a:rPr>
              <a:t> </a:t>
            </a:r>
            <a:r>
              <a:rPr lang="vi-VN" sz="2000" err="1">
                <a:solidFill>
                  <a:srgbClr val="316007"/>
                </a:solidFill>
                <a:latin typeface="Times New Roman"/>
                <a:cs typeface="Times New Roman"/>
              </a:rPr>
              <a:t>Architecture</a:t>
            </a:r>
            <a:r>
              <a:rPr lang="vi-VN" sz="2000">
                <a:solidFill>
                  <a:srgbClr val="316007"/>
                </a:solidFill>
                <a:latin typeface="Times New Roman"/>
                <a:cs typeface="Times New Roman"/>
              </a:rPr>
              <a:t> </a:t>
            </a:r>
            <a:r>
              <a:rPr lang="vi-VN" sz="2000" err="1">
                <a:solidFill>
                  <a:srgbClr val="316007"/>
                </a:solidFill>
                <a:latin typeface="Times New Roman"/>
                <a:cs typeface="Times New Roman"/>
              </a:rPr>
              <a:t>Components</a:t>
            </a:r>
            <a:r>
              <a:rPr lang="vi-VN" sz="2000">
                <a:solidFill>
                  <a:srgbClr val="316007"/>
                </a:solidFill>
                <a:latin typeface="Times New Roman"/>
                <a:cs typeface="Times New Roman"/>
              </a:rPr>
              <a:t>, nó giúp cho việc thao tác với </a:t>
            </a:r>
            <a:r>
              <a:rPr lang="vi-VN" sz="2000" err="1">
                <a:solidFill>
                  <a:srgbClr val="316007"/>
                </a:solidFill>
                <a:latin typeface="Times New Roman"/>
                <a:cs typeface="Times New Roman"/>
              </a:rPr>
              <a:t>SQLiteDatabase</a:t>
            </a:r>
            <a:r>
              <a:rPr lang="vi-VN" sz="2000">
                <a:solidFill>
                  <a:srgbClr val="316007"/>
                </a:solidFill>
                <a:latin typeface="Times New Roman"/>
                <a:cs typeface="Times New Roman"/>
              </a:rPr>
              <a:t> </a:t>
            </a:r>
            <a:r>
              <a:rPr lang="vi-VN" sz="2000" err="1">
                <a:solidFill>
                  <a:srgbClr val="316007"/>
                </a:solidFill>
                <a:latin typeface="Times New Roman"/>
                <a:cs typeface="Times New Roman"/>
              </a:rPr>
              <a:t>Object</a:t>
            </a:r>
            <a:r>
              <a:rPr lang="vi-VN" sz="2000">
                <a:solidFill>
                  <a:srgbClr val="316007"/>
                </a:solidFill>
                <a:latin typeface="Times New Roman"/>
                <a:cs typeface="Times New Roman"/>
              </a:rPr>
              <a:t> trở lên dễ dàng hơn, giảm thời gian các truy vấn SQL, giảm số lượng </a:t>
            </a:r>
            <a:r>
              <a:rPr lang="vi-VN" sz="2000" err="1">
                <a:solidFill>
                  <a:srgbClr val="316007"/>
                </a:solidFill>
                <a:latin typeface="Times New Roman"/>
                <a:cs typeface="Times New Roman"/>
              </a:rPr>
              <a:t>annotation</a:t>
            </a:r>
            <a:r>
              <a:rPr lang="vi-VN" sz="2000">
                <a:solidFill>
                  <a:srgbClr val="316007"/>
                </a:solidFill>
                <a:latin typeface="Times New Roman"/>
                <a:cs typeface="Times New Roman"/>
              </a:rPr>
              <a:t>.</a:t>
            </a:r>
            <a:endParaRPr lang="en-US" sz="2000">
              <a:solidFill>
                <a:srgbClr val="316007"/>
              </a:solidFill>
              <a:latin typeface="Times New Roman"/>
              <a:cs typeface="Times New Roman"/>
            </a:endParaRPr>
          </a:p>
        </p:txBody>
      </p:sp>
    </p:spTree>
    <p:extLst>
      <p:ext uri="{BB962C8B-B14F-4D97-AF65-F5344CB8AC3E}">
        <p14:creationId xmlns:p14="http://schemas.microsoft.com/office/powerpoint/2010/main" val="33420487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12" name="Rectangle: Rounded Corners 11">
            <a:extLst>
              <a:ext uri="{FF2B5EF4-FFF2-40B4-BE49-F238E27FC236}">
                <a16:creationId xmlns:a16="http://schemas.microsoft.com/office/drawing/2014/main" id="{33E4B3FE-BC7A-913D-6A98-2B023DBEE640}"/>
              </a:ext>
            </a:extLst>
          </p:cNvPr>
          <p:cNvSpPr/>
          <p:nvPr/>
        </p:nvSpPr>
        <p:spPr>
          <a:xfrm>
            <a:off x="1232965"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Giới thiệu nhóm</a:t>
            </a:r>
            <a:endParaRPr lang="en-US" sz="2200" b="1">
              <a:solidFill>
                <a:srgbClr val="316007"/>
              </a:solidFill>
              <a:latin typeface="Times New Roman"/>
              <a:ea typeface="Bellota Text" panose="00000500000000000000" pitchFamily="2" charset="0"/>
              <a:cs typeface="Times New Roman"/>
            </a:endParaRPr>
          </a:p>
        </p:txBody>
      </p:sp>
      <p:sp>
        <p:nvSpPr>
          <p:cNvPr id="2" name="TextBox 1">
            <a:extLst>
              <a:ext uri="{FF2B5EF4-FFF2-40B4-BE49-F238E27FC236}">
                <a16:creationId xmlns:a16="http://schemas.microsoft.com/office/drawing/2014/main" id="{62AB002D-9D2F-5A01-2D32-B42305FEAA42}"/>
              </a:ext>
            </a:extLst>
          </p:cNvPr>
          <p:cNvSpPr txBox="1"/>
          <p:nvPr/>
        </p:nvSpPr>
        <p:spPr>
          <a:xfrm>
            <a:off x="4035821" y="495300"/>
            <a:ext cx="4120359" cy="707886"/>
          </a:xfrm>
          <a:prstGeom prst="rect">
            <a:avLst/>
          </a:prstGeom>
          <a:noFill/>
        </p:spPr>
        <p:txBody>
          <a:bodyPr wrap="none" rtlCol="0">
            <a:spAutoFit/>
          </a:bodyPr>
          <a:lstStyle/>
          <a:p>
            <a:r>
              <a:rPr lang="vi-VN" sz="4000">
                <a:solidFill>
                  <a:srgbClr val="316007"/>
                </a:solidFill>
                <a:latin typeface="Times New Roman"/>
                <a:cs typeface="Times New Roman"/>
              </a:rPr>
              <a:t>Tóm Tắt Nội Dung</a:t>
            </a:r>
            <a:endParaRPr lang="en-US" sz="4000">
              <a:solidFill>
                <a:srgbClr val="316007"/>
              </a:solidFill>
              <a:latin typeface="Times New Roman"/>
              <a:cs typeface="Times New Roman"/>
            </a:endParaRPr>
          </a:p>
        </p:txBody>
      </p:sp>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3" name="Rectangle: Rounded Corners 12">
            <a:extLst>
              <a:ext uri="{FF2B5EF4-FFF2-40B4-BE49-F238E27FC236}">
                <a16:creationId xmlns:a16="http://schemas.microsoft.com/office/drawing/2014/main" id="{2C31F89F-DEBF-49A1-FA21-2E8ACCE83670}"/>
              </a:ext>
            </a:extLst>
          </p:cNvPr>
          <p:cNvSpPr/>
          <p:nvPr/>
        </p:nvSpPr>
        <p:spPr>
          <a:xfrm>
            <a:off x="6683590"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Kết quả, kết luận </a:t>
            </a:r>
            <a:endParaRPr lang="en-US" sz="2200" b="1">
              <a:solidFill>
                <a:srgbClr val="316007"/>
              </a:solidFill>
              <a:latin typeface="Times New Roman"/>
              <a:ea typeface="Bellota Text" panose="00000500000000000000" pitchFamily="2" charset="0"/>
              <a:cs typeface="Times New Roman"/>
            </a:endParaRPr>
          </a:p>
        </p:txBody>
      </p:sp>
      <p:sp>
        <p:nvSpPr>
          <p:cNvPr id="14" name="Rectangle: Rounded Corners 13">
            <a:extLst>
              <a:ext uri="{FF2B5EF4-FFF2-40B4-BE49-F238E27FC236}">
                <a16:creationId xmlns:a16="http://schemas.microsoft.com/office/drawing/2014/main" id="{380AA870-24B5-14D0-41C3-B88AC697F44D}"/>
              </a:ext>
            </a:extLst>
          </p:cNvPr>
          <p:cNvSpPr/>
          <p:nvPr/>
        </p:nvSpPr>
        <p:spPr>
          <a:xfrm>
            <a:off x="2745763"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Triển khai đề xuất</a:t>
            </a:r>
            <a:endParaRPr lang="en-US" sz="2200" b="1">
              <a:solidFill>
                <a:srgbClr val="316007"/>
              </a:solidFill>
              <a:latin typeface="Times New Roman"/>
              <a:ea typeface="Bellota Text" panose="00000500000000000000" pitchFamily="2" charset="0"/>
              <a:cs typeface="Times New Roman"/>
            </a:endParaRPr>
          </a:p>
        </p:txBody>
      </p:sp>
      <p:sp>
        <p:nvSpPr>
          <p:cNvPr id="15" name="Rectangle: Rounded Corners 14">
            <a:extLst>
              <a:ext uri="{FF2B5EF4-FFF2-40B4-BE49-F238E27FC236}">
                <a16:creationId xmlns:a16="http://schemas.microsoft.com/office/drawing/2014/main" id="{818A697B-7023-A52D-B9E5-CD2D52D7A35A}"/>
              </a:ext>
            </a:extLst>
          </p:cNvPr>
          <p:cNvSpPr/>
          <p:nvPr/>
        </p:nvSpPr>
        <p:spPr>
          <a:xfrm>
            <a:off x="8644627"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Đặt Vấn đề</a:t>
            </a:r>
            <a:endParaRPr lang="en-US" sz="2200" b="1">
              <a:solidFill>
                <a:srgbClr val="316007"/>
              </a:solidFill>
              <a:latin typeface="Times New Roman"/>
              <a:ea typeface="Bellota Text" panose="00000500000000000000" pitchFamily="2" charset="0"/>
              <a:cs typeface="Times New Roman"/>
            </a:endParaRPr>
          </a:p>
        </p:txBody>
      </p:sp>
      <p:sp>
        <p:nvSpPr>
          <p:cNvPr id="16" name="Rectangle: Rounded Corners 15">
            <a:extLst>
              <a:ext uri="{FF2B5EF4-FFF2-40B4-BE49-F238E27FC236}">
                <a16:creationId xmlns:a16="http://schemas.microsoft.com/office/drawing/2014/main" id="{F90B543F-C68F-CCB7-04A7-32A4661BA11D}"/>
              </a:ext>
            </a:extLst>
          </p:cNvPr>
          <p:cNvSpPr/>
          <p:nvPr/>
        </p:nvSpPr>
        <p:spPr>
          <a:xfrm>
            <a:off x="4780338" y="1835584"/>
            <a:ext cx="2631324"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Thông tin dự án</a:t>
            </a:r>
            <a:endParaRPr lang="en-US" sz="2200" b="1">
              <a:solidFill>
                <a:srgbClr val="316007"/>
              </a:solidFill>
              <a:latin typeface="Times New Roman"/>
              <a:ea typeface="Bellota Text" panose="00000500000000000000" pitchFamily="2" charset="0"/>
              <a:cs typeface="Times New Roman"/>
            </a:endParaRPr>
          </a:p>
        </p:txBody>
      </p:sp>
      <p:sp>
        <p:nvSpPr>
          <p:cNvPr id="18" name="Rectangle: Rounded Corners 17">
            <a:extLst>
              <a:ext uri="{FF2B5EF4-FFF2-40B4-BE49-F238E27FC236}">
                <a16:creationId xmlns:a16="http://schemas.microsoft.com/office/drawing/2014/main" id="{59237313-9AAD-6FB8-C7E4-94A2197C8379}"/>
              </a:ext>
            </a:extLst>
          </p:cNvPr>
          <p:cNvSpPr/>
          <p:nvPr/>
        </p:nvSpPr>
        <p:spPr>
          <a:xfrm>
            <a:off x="6683590"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Thực trạng vấn đề</a:t>
            </a:r>
            <a:endParaRPr lang="en-US" sz="2200" b="1">
              <a:solidFill>
                <a:srgbClr val="316007"/>
              </a:solidFill>
              <a:latin typeface="Times New Roman"/>
              <a:ea typeface="Bellota Text" panose="00000500000000000000" pitchFamily="2" charset="0"/>
              <a:cs typeface="Times New Roman"/>
            </a:endParaRPr>
          </a:p>
        </p:txBody>
      </p:sp>
      <p:sp>
        <p:nvSpPr>
          <p:cNvPr id="19" name="Rectangle: Rounded Corners 18">
            <a:extLst>
              <a:ext uri="{FF2B5EF4-FFF2-40B4-BE49-F238E27FC236}">
                <a16:creationId xmlns:a16="http://schemas.microsoft.com/office/drawing/2014/main" id="{1E033F78-19F1-CA32-4C48-DB30D78A6B85}"/>
              </a:ext>
            </a:extLst>
          </p:cNvPr>
          <p:cNvSpPr/>
          <p:nvPr/>
        </p:nvSpPr>
        <p:spPr>
          <a:xfrm>
            <a:off x="2745763"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Kiến thức liên quan</a:t>
            </a:r>
            <a:endParaRPr lang="en-US" sz="2200" b="1">
              <a:solidFill>
                <a:srgbClr val="316007"/>
              </a:solidFill>
              <a:latin typeface="Times New Roman"/>
              <a:ea typeface="Bellota Text" panose="00000500000000000000" pitchFamily="2" charset="0"/>
              <a:cs typeface="Times New Roman"/>
            </a:endParaRPr>
          </a:p>
        </p:txBody>
      </p:sp>
      <p:sp>
        <p:nvSpPr>
          <p:cNvPr id="5" name="Oval 4">
            <a:extLst>
              <a:ext uri="{FF2B5EF4-FFF2-40B4-BE49-F238E27FC236}">
                <a16:creationId xmlns:a16="http://schemas.microsoft.com/office/drawing/2014/main" id="{A8B3C5EF-90D3-2AC2-1CFA-1352C06A279B}"/>
              </a:ext>
            </a:extLst>
          </p:cNvPr>
          <p:cNvSpPr/>
          <p:nvPr/>
        </p:nvSpPr>
        <p:spPr>
          <a:xfrm>
            <a:off x="-1096947" y="-878114"/>
            <a:ext cx="856343" cy="1574957"/>
          </a:xfrm>
          <a:prstGeom prst="ellipse">
            <a:avLst/>
          </a:prstGeom>
          <a:solidFill>
            <a:srgbClr val="31600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Tree>
    <p:extLst>
      <p:ext uri="{BB962C8B-B14F-4D97-AF65-F5344CB8AC3E}">
        <p14:creationId xmlns:p14="http://schemas.microsoft.com/office/powerpoint/2010/main" val="1963604726"/>
      </p:ext>
    </p:extLst>
  </p:cSld>
  <p:clrMapOvr>
    <a:masterClrMapping/>
  </p:clrMapOvr>
  <mc:AlternateContent xmlns:mc="http://schemas.openxmlformats.org/markup-compatibility/2006">
    <mc:Choice xmlns:p14="http://schemas.microsoft.com/office/powerpoint/2010/main" Requires="p14">
      <p:transition spd="slow" p14:dur="1500">
        <p14:prism/>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1" name="Rectangle: Rounded Corners 10">
            <a:extLst>
              <a:ext uri="{FF2B5EF4-FFF2-40B4-BE49-F238E27FC236}">
                <a16:creationId xmlns:a16="http://schemas.microsoft.com/office/drawing/2014/main" id="{C4701581-9304-814E-4353-DA93E17D3347}"/>
              </a:ext>
            </a:extLst>
          </p:cNvPr>
          <p:cNvSpPr/>
          <p:nvPr/>
        </p:nvSpPr>
        <p:spPr>
          <a:xfrm>
            <a:off x="3916597" y="274139"/>
            <a:ext cx="4358807" cy="831062"/>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Kiến thức liên quan</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5012210" y="1722231"/>
            <a:ext cx="2167581"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Notification</a:t>
            </a:r>
            <a:endParaRPr lang="en-US">
              <a:latin typeface="Times New Roman"/>
              <a:cs typeface="Times New Roman"/>
            </a:endParaRPr>
          </a:p>
        </p:txBody>
      </p:sp>
      <p:pic>
        <p:nvPicPr>
          <p:cNvPr id="8" name="Picture 7" descr="A screenshot of a phone&#10;&#10;Description automatically generated">
            <a:extLst>
              <a:ext uri="{FF2B5EF4-FFF2-40B4-BE49-F238E27FC236}">
                <a16:creationId xmlns:a16="http://schemas.microsoft.com/office/drawing/2014/main" id="{D7FCB630-D0EA-8F2E-F8B2-0FDBD32BD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150" y="2307006"/>
            <a:ext cx="1732119" cy="3849153"/>
          </a:xfrm>
          <a:prstGeom prst="rect">
            <a:avLst/>
          </a:prstGeom>
        </p:spPr>
      </p:pic>
      <p:pic>
        <p:nvPicPr>
          <p:cNvPr id="12" name="Picture 11" descr="A green screen with black text&#10;&#10;Description automatically generated">
            <a:extLst>
              <a:ext uri="{FF2B5EF4-FFF2-40B4-BE49-F238E27FC236}">
                <a16:creationId xmlns:a16="http://schemas.microsoft.com/office/drawing/2014/main" id="{50932B39-A960-4664-83B6-523D83BB13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799" y="2307006"/>
            <a:ext cx="1732120" cy="3849155"/>
          </a:xfrm>
          <a:prstGeom prst="rect">
            <a:avLst/>
          </a:prstGeom>
        </p:spPr>
      </p:pic>
    </p:spTree>
    <p:extLst>
      <p:ext uri="{BB962C8B-B14F-4D97-AF65-F5344CB8AC3E}">
        <p14:creationId xmlns:p14="http://schemas.microsoft.com/office/powerpoint/2010/main" val="3814072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1" name="Rectangle: Rounded Corners 10">
            <a:extLst>
              <a:ext uri="{FF2B5EF4-FFF2-40B4-BE49-F238E27FC236}">
                <a16:creationId xmlns:a16="http://schemas.microsoft.com/office/drawing/2014/main" id="{C4701581-9304-814E-4353-DA93E17D3347}"/>
              </a:ext>
            </a:extLst>
          </p:cNvPr>
          <p:cNvSpPr/>
          <p:nvPr/>
        </p:nvSpPr>
        <p:spPr>
          <a:xfrm>
            <a:off x="3916597" y="274139"/>
            <a:ext cx="4358807" cy="831062"/>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Kiến thức liên quan</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6" name="TextBox 15">
            <a:extLst>
              <a:ext uri="{FF2B5EF4-FFF2-40B4-BE49-F238E27FC236}">
                <a16:creationId xmlns:a16="http://schemas.microsoft.com/office/drawing/2014/main" id="{BB3FDDCF-FC62-10EA-A9FA-B507B976D545}"/>
              </a:ext>
            </a:extLst>
          </p:cNvPr>
          <p:cNvSpPr txBox="1"/>
          <p:nvPr/>
        </p:nvSpPr>
        <p:spPr>
          <a:xfrm>
            <a:off x="3392376" y="3027575"/>
            <a:ext cx="2978701" cy="584775"/>
          </a:xfrm>
          <a:prstGeom prst="rect">
            <a:avLst/>
          </a:prstGeom>
          <a:noFill/>
        </p:spPr>
        <p:txBody>
          <a:bodyPr wrap="none" lIns="91440" tIns="45720" rIns="91440" bIns="45720" rtlCol="0" anchor="t">
            <a:spAutoFit/>
          </a:bodyPr>
          <a:lstStyle/>
          <a:p>
            <a:r>
              <a:rPr lang="vi-VN" sz="3200" err="1">
                <a:solidFill>
                  <a:srgbClr val="316007"/>
                </a:solidFill>
                <a:latin typeface="Times New Roman"/>
                <a:cs typeface="Times New Roman"/>
              </a:rPr>
              <a:t>Object</a:t>
            </a:r>
            <a:r>
              <a:rPr lang="vi-VN" sz="3200">
                <a:solidFill>
                  <a:srgbClr val="316007"/>
                </a:solidFill>
                <a:latin typeface="Times New Roman"/>
                <a:cs typeface="Times New Roman"/>
              </a:rPr>
              <a:t> </a:t>
            </a:r>
            <a:r>
              <a:rPr lang="vi-VN" sz="3200" err="1">
                <a:solidFill>
                  <a:srgbClr val="316007"/>
                </a:solidFill>
                <a:latin typeface="Times New Roman"/>
                <a:cs typeface="Times New Roman"/>
              </a:rPr>
              <a:t>Detection</a:t>
            </a:r>
            <a:endParaRPr lang="en-US" err="1">
              <a:latin typeface="Times New Roman"/>
              <a:cs typeface="Times New Roman"/>
            </a:endParaRPr>
          </a:p>
        </p:txBody>
      </p:sp>
      <p:sp>
        <p:nvSpPr>
          <p:cNvPr id="21" name="TextBox 20">
            <a:extLst>
              <a:ext uri="{FF2B5EF4-FFF2-40B4-BE49-F238E27FC236}">
                <a16:creationId xmlns:a16="http://schemas.microsoft.com/office/drawing/2014/main" id="{D4DB747C-EA5F-1279-7DB6-22F820ACE24B}"/>
              </a:ext>
            </a:extLst>
          </p:cNvPr>
          <p:cNvSpPr txBox="1"/>
          <p:nvPr/>
        </p:nvSpPr>
        <p:spPr>
          <a:xfrm>
            <a:off x="7295121" y="3074083"/>
            <a:ext cx="1029449"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OCR</a:t>
            </a:r>
            <a:endParaRPr lang="en-US">
              <a:latin typeface="Times New Roman"/>
              <a:cs typeface="Times New Roman"/>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3392376" y="1722231"/>
            <a:ext cx="5407249" cy="584775"/>
          </a:xfrm>
          <a:prstGeom prst="rect">
            <a:avLst/>
          </a:prstGeom>
          <a:noFill/>
        </p:spPr>
        <p:txBody>
          <a:bodyPr wrap="none" rtlCol="0">
            <a:spAutoFit/>
          </a:bodyPr>
          <a:lstStyle/>
          <a:p>
            <a:r>
              <a:rPr lang="vi-VN" sz="3200">
                <a:solidFill>
                  <a:srgbClr val="316007"/>
                </a:solidFill>
                <a:latin typeface="Times New Roman"/>
                <a:cs typeface="Times New Roman"/>
              </a:rPr>
              <a:t>Trích xuất thông tin từ hình ảnh</a:t>
            </a:r>
            <a:endParaRPr lang="en-US" sz="3200">
              <a:solidFill>
                <a:srgbClr val="316007"/>
              </a:solidFill>
              <a:latin typeface="Times New Roman"/>
              <a:cs typeface="Times New Roman"/>
            </a:endParaRPr>
          </a:p>
        </p:txBody>
      </p:sp>
    </p:spTree>
    <p:extLst>
      <p:ext uri="{BB962C8B-B14F-4D97-AF65-F5344CB8AC3E}">
        <p14:creationId xmlns:p14="http://schemas.microsoft.com/office/powerpoint/2010/main" val="16121782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par>
                          <p:cTn id="12" fill="hold">
                            <p:stCondLst>
                              <p:cond delay="2000"/>
                            </p:stCondLst>
                            <p:childTnLst>
                              <p:par>
                                <p:cTn id="13" presetID="18" presetClass="entr" presetSubtype="6"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trips(downRight)">
                                      <p:cBhvr>
                                        <p:cTn id="15" dur="500"/>
                                        <p:tgtEl>
                                          <p:spTgt spid="16"/>
                                        </p:tgtEl>
                                      </p:cBhvr>
                                    </p:animEffect>
                                  </p:childTnLst>
                                </p:cTn>
                              </p:par>
                              <p:par>
                                <p:cTn id="16" presetID="18" presetClass="entr" presetSubtype="6"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strips(downRight)">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P spid="21"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12" name="Rectangle: Rounded Corners 11">
            <a:extLst>
              <a:ext uri="{FF2B5EF4-FFF2-40B4-BE49-F238E27FC236}">
                <a16:creationId xmlns:a16="http://schemas.microsoft.com/office/drawing/2014/main" id="{33E4B3FE-BC7A-913D-6A98-2B023DBEE640}"/>
              </a:ext>
            </a:extLst>
          </p:cNvPr>
          <p:cNvSpPr/>
          <p:nvPr/>
        </p:nvSpPr>
        <p:spPr>
          <a:xfrm>
            <a:off x="1232965"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Giới thiệu nhóm</a:t>
            </a:r>
            <a:endParaRPr lang="en-US" sz="2200" b="1">
              <a:solidFill>
                <a:srgbClr val="316007"/>
              </a:solidFill>
              <a:latin typeface="Times New Roman"/>
              <a:ea typeface="Bellota Text" panose="00000500000000000000" pitchFamily="2" charset="0"/>
              <a:cs typeface="Times New Roman"/>
            </a:endParaRPr>
          </a:p>
        </p:txBody>
      </p:sp>
      <p:sp>
        <p:nvSpPr>
          <p:cNvPr id="2" name="TextBox 1">
            <a:extLst>
              <a:ext uri="{FF2B5EF4-FFF2-40B4-BE49-F238E27FC236}">
                <a16:creationId xmlns:a16="http://schemas.microsoft.com/office/drawing/2014/main" id="{62AB002D-9D2F-5A01-2D32-B42305FEAA42}"/>
              </a:ext>
            </a:extLst>
          </p:cNvPr>
          <p:cNvSpPr txBox="1"/>
          <p:nvPr/>
        </p:nvSpPr>
        <p:spPr>
          <a:xfrm>
            <a:off x="4035821" y="495300"/>
            <a:ext cx="4120359" cy="707886"/>
          </a:xfrm>
          <a:prstGeom prst="rect">
            <a:avLst/>
          </a:prstGeom>
          <a:noFill/>
        </p:spPr>
        <p:txBody>
          <a:bodyPr wrap="none" rtlCol="0">
            <a:spAutoFit/>
          </a:bodyPr>
          <a:lstStyle/>
          <a:p>
            <a:r>
              <a:rPr lang="vi-VN" sz="4000">
                <a:solidFill>
                  <a:srgbClr val="316007"/>
                </a:solidFill>
                <a:latin typeface="Times New Roman"/>
                <a:cs typeface="Times New Roman"/>
              </a:rPr>
              <a:t>Tóm Tắt Nội Dung</a:t>
            </a:r>
            <a:endParaRPr lang="en-US" sz="4000">
              <a:solidFill>
                <a:srgbClr val="316007"/>
              </a:solidFill>
              <a:latin typeface="Times New Roman"/>
              <a:cs typeface="Times New Roman"/>
            </a:endParaRPr>
          </a:p>
        </p:txBody>
      </p:sp>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3" name="Rectangle: Rounded Corners 12">
            <a:extLst>
              <a:ext uri="{FF2B5EF4-FFF2-40B4-BE49-F238E27FC236}">
                <a16:creationId xmlns:a16="http://schemas.microsoft.com/office/drawing/2014/main" id="{2C31F89F-DEBF-49A1-FA21-2E8ACCE83670}"/>
              </a:ext>
            </a:extLst>
          </p:cNvPr>
          <p:cNvSpPr/>
          <p:nvPr/>
        </p:nvSpPr>
        <p:spPr>
          <a:xfrm>
            <a:off x="6683590"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Kết quả, kết luận </a:t>
            </a:r>
            <a:endParaRPr lang="en-US" sz="2200" b="1">
              <a:solidFill>
                <a:srgbClr val="316007"/>
              </a:solidFill>
              <a:latin typeface="Times New Roman"/>
              <a:ea typeface="Bellota Text" panose="00000500000000000000" pitchFamily="2" charset="0"/>
              <a:cs typeface="Times New Roman"/>
            </a:endParaRPr>
          </a:p>
        </p:txBody>
      </p:sp>
      <p:sp>
        <p:nvSpPr>
          <p:cNvPr id="14" name="Rectangle: Rounded Corners 13">
            <a:extLst>
              <a:ext uri="{FF2B5EF4-FFF2-40B4-BE49-F238E27FC236}">
                <a16:creationId xmlns:a16="http://schemas.microsoft.com/office/drawing/2014/main" id="{380AA870-24B5-14D0-41C3-B88AC697F44D}"/>
              </a:ext>
            </a:extLst>
          </p:cNvPr>
          <p:cNvSpPr/>
          <p:nvPr/>
        </p:nvSpPr>
        <p:spPr>
          <a:xfrm>
            <a:off x="2745763"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Triển khai đề xuất</a:t>
            </a:r>
            <a:endParaRPr lang="en-US" sz="2200" b="1">
              <a:solidFill>
                <a:srgbClr val="316007"/>
              </a:solidFill>
              <a:latin typeface="Times New Roman"/>
              <a:ea typeface="Bellota Text" panose="00000500000000000000" pitchFamily="2" charset="0"/>
              <a:cs typeface="Times New Roman"/>
            </a:endParaRPr>
          </a:p>
        </p:txBody>
      </p:sp>
      <p:sp>
        <p:nvSpPr>
          <p:cNvPr id="15" name="Rectangle: Rounded Corners 14">
            <a:extLst>
              <a:ext uri="{FF2B5EF4-FFF2-40B4-BE49-F238E27FC236}">
                <a16:creationId xmlns:a16="http://schemas.microsoft.com/office/drawing/2014/main" id="{818A697B-7023-A52D-B9E5-CD2D52D7A35A}"/>
              </a:ext>
            </a:extLst>
          </p:cNvPr>
          <p:cNvSpPr/>
          <p:nvPr/>
        </p:nvSpPr>
        <p:spPr>
          <a:xfrm>
            <a:off x="8644627"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Đặt Vấn đề</a:t>
            </a:r>
            <a:endParaRPr lang="en-US" sz="2200" b="1">
              <a:solidFill>
                <a:srgbClr val="316007"/>
              </a:solidFill>
              <a:latin typeface="Times New Roman"/>
              <a:ea typeface="Bellota Text" panose="00000500000000000000" pitchFamily="2" charset="0"/>
              <a:cs typeface="Times New Roman"/>
            </a:endParaRPr>
          </a:p>
        </p:txBody>
      </p:sp>
      <p:sp>
        <p:nvSpPr>
          <p:cNvPr id="16" name="Rectangle: Rounded Corners 15">
            <a:extLst>
              <a:ext uri="{FF2B5EF4-FFF2-40B4-BE49-F238E27FC236}">
                <a16:creationId xmlns:a16="http://schemas.microsoft.com/office/drawing/2014/main" id="{F90B543F-C68F-CCB7-04A7-32A4661BA11D}"/>
              </a:ext>
            </a:extLst>
          </p:cNvPr>
          <p:cNvSpPr/>
          <p:nvPr/>
        </p:nvSpPr>
        <p:spPr>
          <a:xfrm>
            <a:off x="4780338" y="1835584"/>
            <a:ext cx="2631324"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Thông tin dự án</a:t>
            </a:r>
            <a:endParaRPr lang="en-US" sz="2200" b="1">
              <a:solidFill>
                <a:srgbClr val="316007"/>
              </a:solidFill>
              <a:latin typeface="Times New Roman"/>
              <a:ea typeface="Bellota Text" panose="00000500000000000000" pitchFamily="2" charset="0"/>
              <a:cs typeface="Times New Roman"/>
            </a:endParaRPr>
          </a:p>
        </p:txBody>
      </p:sp>
      <p:sp>
        <p:nvSpPr>
          <p:cNvPr id="18" name="Rectangle: Rounded Corners 17">
            <a:extLst>
              <a:ext uri="{FF2B5EF4-FFF2-40B4-BE49-F238E27FC236}">
                <a16:creationId xmlns:a16="http://schemas.microsoft.com/office/drawing/2014/main" id="{59237313-9AAD-6FB8-C7E4-94A2197C8379}"/>
              </a:ext>
            </a:extLst>
          </p:cNvPr>
          <p:cNvSpPr/>
          <p:nvPr/>
        </p:nvSpPr>
        <p:spPr>
          <a:xfrm>
            <a:off x="6683590"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Thực trạng vấn đề</a:t>
            </a:r>
            <a:endParaRPr lang="en-US" sz="2200" b="1">
              <a:solidFill>
                <a:srgbClr val="316007"/>
              </a:solidFill>
              <a:latin typeface="Times New Roman"/>
              <a:ea typeface="Bellota Text" panose="00000500000000000000" pitchFamily="2" charset="0"/>
              <a:cs typeface="Times New Roman"/>
            </a:endParaRPr>
          </a:p>
        </p:txBody>
      </p:sp>
      <p:sp>
        <p:nvSpPr>
          <p:cNvPr id="19" name="Rectangle: Rounded Corners 18">
            <a:extLst>
              <a:ext uri="{FF2B5EF4-FFF2-40B4-BE49-F238E27FC236}">
                <a16:creationId xmlns:a16="http://schemas.microsoft.com/office/drawing/2014/main" id="{1E033F78-19F1-CA32-4C48-DB30D78A6B85}"/>
              </a:ext>
            </a:extLst>
          </p:cNvPr>
          <p:cNvSpPr/>
          <p:nvPr/>
        </p:nvSpPr>
        <p:spPr>
          <a:xfrm>
            <a:off x="2745763"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Kiến thức liên quan</a:t>
            </a:r>
            <a:endParaRPr lang="en-US" sz="2200" b="1">
              <a:solidFill>
                <a:srgbClr val="316007"/>
              </a:solidFill>
              <a:latin typeface="Times New Roman"/>
              <a:ea typeface="Bellota Text" panose="00000500000000000000" pitchFamily="2" charset="0"/>
              <a:cs typeface="Times New Roman"/>
            </a:endParaRPr>
          </a:p>
        </p:txBody>
      </p:sp>
    </p:spTree>
    <p:extLst>
      <p:ext uri="{BB962C8B-B14F-4D97-AF65-F5344CB8AC3E}">
        <p14:creationId xmlns:p14="http://schemas.microsoft.com/office/powerpoint/2010/main" val="3828549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5" name="Rectangle: Rounded Corners 4">
            <a:extLst>
              <a:ext uri="{FF2B5EF4-FFF2-40B4-BE49-F238E27FC236}">
                <a16:creationId xmlns:a16="http://schemas.microsoft.com/office/drawing/2014/main" id="{E7C51E38-2CDC-8DF5-DE35-D9FEB098F274}"/>
              </a:ext>
            </a:extLst>
          </p:cNvPr>
          <p:cNvSpPr/>
          <p:nvPr/>
        </p:nvSpPr>
        <p:spPr>
          <a:xfrm>
            <a:off x="3916600" y="274139"/>
            <a:ext cx="4358801" cy="831061"/>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Thực trạng vấn đề</a:t>
            </a:r>
            <a:endParaRPr lang="en-US" sz="2800" b="1">
              <a:solidFill>
                <a:srgbClr val="316007"/>
              </a:solidFill>
              <a:latin typeface="Times New Roman"/>
              <a:ea typeface="Bellota Text" panose="00000500000000000000" pitchFamily="2" charset="0"/>
              <a:cs typeface="Times New Roman"/>
            </a:endParaRPr>
          </a:p>
        </p:txBody>
      </p:sp>
      <p:grpSp>
        <p:nvGrpSpPr>
          <p:cNvPr id="27" name="Group 26">
            <a:extLst>
              <a:ext uri="{FF2B5EF4-FFF2-40B4-BE49-F238E27FC236}">
                <a16:creationId xmlns:a16="http://schemas.microsoft.com/office/drawing/2014/main" id="{36A55A35-D620-0B72-F206-C586B5B1A586}"/>
              </a:ext>
            </a:extLst>
          </p:cNvPr>
          <p:cNvGrpSpPr/>
          <p:nvPr/>
        </p:nvGrpSpPr>
        <p:grpSpPr>
          <a:xfrm>
            <a:off x="-2688421" y="2832937"/>
            <a:ext cx="2688421" cy="2758675"/>
            <a:chOff x="6660827" y="2832937"/>
            <a:chExt cx="2688421" cy="2758675"/>
          </a:xfrm>
        </p:grpSpPr>
        <p:sp>
          <p:nvSpPr>
            <p:cNvPr id="20" name="Rectangle: Rounded Corners 19">
              <a:extLst>
                <a:ext uri="{FF2B5EF4-FFF2-40B4-BE49-F238E27FC236}">
                  <a16:creationId xmlns:a16="http://schemas.microsoft.com/office/drawing/2014/main" id="{183523AD-E4DE-9627-508E-A6AF7721301B}"/>
                </a:ext>
              </a:extLst>
            </p:cNvPr>
            <p:cNvSpPr/>
            <p:nvPr/>
          </p:nvSpPr>
          <p:spPr>
            <a:xfrm>
              <a:off x="6660827" y="2832937"/>
              <a:ext cx="2688421" cy="2758675"/>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17" name="TextBox 16">
              <a:extLst>
                <a:ext uri="{FF2B5EF4-FFF2-40B4-BE49-F238E27FC236}">
                  <a16:creationId xmlns:a16="http://schemas.microsoft.com/office/drawing/2014/main" id="{DAAC5E44-8642-C5AE-055F-A5C371481327}"/>
                </a:ext>
              </a:extLst>
            </p:cNvPr>
            <p:cNvSpPr txBox="1"/>
            <p:nvPr/>
          </p:nvSpPr>
          <p:spPr>
            <a:xfrm>
              <a:off x="6936149" y="3211604"/>
              <a:ext cx="2399758" cy="1754326"/>
            </a:xfrm>
            <a:prstGeom prst="rect">
              <a:avLst/>
            </a:prstGeom>
            <a:noFill/>
          </p:spPr>
          <p:txBody>
            <a:bodyPr wrap="square" rtlCol="0">
              <a:spAutoFit/>
            </a:bodyPr>
            <a:lstStyle/>
            <a:p>
              <a:r>
                <a:rPr lang="vi-VN">
                  <a:solidFill>
                    <a:schemeClr val="bg1"/>
                  </a:solidFill>
                  <a:latin typeface="Times New Roman"/>
                  <a:cs typeface="Times New Roman"/>
                </a:rPr>
                <a:t>Trên thế giới, việc tích hợp công nghệ AI và OCR vào ứng dụng nhắc nhở còn khá mới mẻ và trên thị trường rất ít.</a:t>
              </a:r>
            </a:p>
          </p:txBody>
        </p:sp>
      </p:grpSp>
      <p:grpSp>
        <p:nvGrpSpPr>
          <p:cNvPr id="26" name="Group 25">
            <a:extLst>
              <a:ext uri="{FF2B5EF4-FFF2-40B4-BE49-F238E27FC236}">
                <a16:creationId xmlns:a16="http://schemas.microsoft.com/office/drawing/2014/main" id="{03C6AD20-5D72-A788-3425-5AC6EB2BB358}"/>
              </a:ext>
            </a:extLst>
          </p:cNvPr>
          <p:cNvGrpSpPr/>
          <p:nvPr/>
        </p:nvGrpSpPr>
        <p:grpSpPr>
          <a:xfrm>
            <a:off x="-5390183" y="2791225"/>
            <a:ext cx="2688421" cy="2758675"/>
            <a:chOff x="2793891" y="2791225"/>
            <a:chExt cx="2688421" cy="2758675"/>
          </a:xfrm>
        </p:grpSpPr>
        <p:sp>
          <p:nvSpPr>
            <p:cNvPr id="8" name="Rectangle: Rounded Corners 7">
              <a:extLst>
                <a:ext uri="{FF2B5EF4-FFF2-40B4-BE49-F238E27FC236}">
                  <a16:creationId xmlns:a16="http://schemas.microsoft.com/office/drawing/2014/main" id="{9A2FFBE1-C937-DE22-F3A3-1DFD22598727}"/>
                </a:ext>
              </a:extLst>
            </p:cNvPr>
            <p:cNvSpPr/>
            <p:nvPr/>
          </p:nvSpPr>
          <p:spPr>
            <a:xfrm>
              <a:off x="2793891" y="2791225"/>
              <a:ext cx="2688421" cy="2758675"/>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9" name="TextBox 8">
              <a:extLst>
                <a:ext uri="{FF2B5EF4-FFF2-40B4-BE49-F238E27FC236}">
                  <a16:creationId xmlns:a16="http://schemas.microsoft.com/office/drawing/2014/main" id="{04795AAC-0352-22DF-5DE4-D66428FA1BA3}"/>
                </a:ext>
              </a:extLst>
            </p:cNvPr>
            <p:cNvSpPr txBox="1"/>
            <p:nvPr/>
          </p:nvSpPr>
          <p:spPr>
            <a:xfrm>
              <a:off x="3097585" y="3211604"/>
              <a:ext cx="2086333" cy="1754326"/>
            </a:xfrm>
            <a:prstGeom prst="rect">
              <a:avLst/>
            </a:prstGeom>
            <a:noFill/>
          </p:spPr>
          <p:txBody>
            <a:bodyPr wrap="square" rtlCol="0">
              <a:spAutoFit/>
            </a:bodyPr>
            <a:lstStyle>
              <a:defPPr>
                <a:defRPr lang="en-US"/>
              </a:defPPr>
              <a:lvl1pPr>
                <a:defRPr>
                  <a:solidFill>
                    <a:schemeClr val="bg1"/>
                  </a:solidFill>
                </a:defRPr>
              </a:lvl1pPr>
            </a:lstStyle>
            <a:p>
              <a:r>
                <a:rPr lang="vi-VN">
                  <a:latin typeface="Times New Roman"/>
                  <a:cs typeface="Times New Roman"/>
                </a:rPr>
                <a:t>Các ứng dụng nhắc nhở hiện tại chủ yếu dựa vào việc nhập thủ công thông tin, gây mất thời gian với người dùng</a:t>
              </a:r>
            </a:p>
          </p:txBody>
        </p:sp>
      </p:gr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descr="A screenshot of a phone&#10;&#10;Description automatically generated">
            <a:extLst>
              <a:ext uri="{FF2B5EF4-FFF2-40B4-BE49-F238E27FC236}">
                <a16:creationId xmlns:a16="http://schemas.microsoft.com/office/drawing/2014/main" id="{82A68E2E-7B4B-41EE-6806-09C53EB95B42}"/>
              </a:ext>
            </a:extLst>
          </p:cNvPr>
          <p:cNvPicPr>
            <a:picLocks noChangeAspect="1"/>
          </p:cNvPicPr>
          <p:nvPr/>
        </p:nvPicPr>
        <p:blipFill rotWithShape="1">
          <a:blip r:embed="rId4">
            <a:extLst>
              <a:ext uri="{28A0092B-C50C-407E-A947-70E740481C1C}">
                <a14:useLocalDpi xmlns:a14="http://schemas.microsoft.com/office/drawing/2010/main" val="0"/>
              </a:ext>
            </a:extLst>
          </a:blip>
          <a:srcRect t="10818" b="10294"/>
          <a:stretch/>
        </p:blipFill>
        <p:spPr>
          <a:xfrm>
            <a:off x="2344143" y="2307005"/>
            <a:ext cx="2209920" cy="387418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D57189FC-3701-AD7F-C447-7399D269797E}"/>
              </a:ext>
            </a:extLst>
          </p:cNvPr>
          <p:cNvPicPr>
            <a:picLocks noChangeAspect="1"/>
          </p:cNvPicPr>
          <p:nvPr/>
        </p:nvPicPr>
        <p:blipFill rotWithShape="1">
          <a:blip r:embed="rId5">
            <a:extLst>
              <a:ext uri="{28A0092B-C50C-407E-A947-70E740481C1C}">
                <a14:useLocalDpi xmlns:a14="http://schemas.microsoft.com/office/drawing/2010/main" val="0"/>
              </a:ext>
            </a:extLst>
          </a:blip>
          <a:srcRect t="7940" b="5740"/>
          <a:stretch/>
        </p:blipFill>
        <p:spPr>
          <a:xfrm>
            <a:off x="5086170" y="2307005"/>
            <a:ext cx="2019662" cy="3874181"/>
          </a:xfrm>
          <a:prstGeom prst="rect">
            <a:avLst/>
          </a:prstGeom>
        </p:spPr>
      </p:pic>
      <p:pic>
        <p:nvPicPr>
          <p:cNvPr id="14" name="Picture 13" descr="A cell phone with a blue screen&#10;&#10;Description automatically generated">
            <a:extLst>
              <a:ext uri="{FF2B5EF4-FFF2-40B4-BE49-F238E27FC236}">
                <a16:creationId xmlns:a16="http://schemas.microsoft.com/office/drawing/2014/main" id="{5EDB21AC-4949-E270-1AD8-2ACE7284C5B7}"/>
              </a:ext>
            </a:extLst>
          </p:cNvPr>
          <p:cNvPicPr>
            <a:picLocks noChangeAspect="1"/>
          </p:cNvPicPr>
          <p:nvPr/>
        </p:nvPicPr>
        <p:blipFill rotWithShape="1">
          <a:blip r:embed="rId6">
            <a:extLst>
              <a:ext uri="{28A0092B-C50C-407E-A947-70E740481C1C}">
                <a14:useLocalDpi xmlns:a14="http://schemas.microsoft.com/office/drawing/2010/main" val="0"/>
              </a:ext>
            </a:extLst>
          </a:blip>
          <a:srcRect t="10818" b="10294"/>
          <a:stretch/>
        </p:blipFill>
        <p:spPr>
          <a:xfrm>
            <a:off x="7637938" y="2307004"/>
            <a:ext cx="2209920" cy="3874181"/>
          </a:xfrm>
          <a:prstGeom prst="rect">
            <a:avLst/>
          </a:prstGeom>
        </p:spPr>
      </p:pic>
      <p:sp>
        <p:nvSpPr>
          <p:cNvPr id="10" name="TextBox 9">
            <a:extLst>
              <a:ext uri="{FF2B5EF4-FFF2-40B4-BE49-F238E27FC236}">
                <a16:creationId xmlns:a16="http://schemas.microsoft.com/office/drawing/2014/main" id="{95A06EBD-3DDB-9AF4-BA6B-448FEEAAEDDD}"/>
              </a:ext>
            </a:extLst>
          </p:cNvPr>
          <p:cNvSpPr txBox="1"/>
          <p:nvPr/>
        </p:nvSpPr>
        <p:spPr>
          <a:xfrm>
            <a:off x="5074439" y="1722231"/>
            <a:ext cx="2043123" cy="584775"/>
          </a:xfrm>
          <a:prstGeom prst="rect">
            <a:avLst/>
          </a:prstGeom>
          <a:noFill/>
        </p:spPr>
        <p:txBody>
          <a:bodyPr wrap="none" rtlCol="0">
            <a:spAutoFit/>
          </a:bodyPr>
          <a:lstStyle/>
          <a:p>
            <a:r>
              <a:rPr lang="vi-VN" sz="3200">
                <a:solidFill>
                  <a:srgbClr val="316007"/>
                </a:solidFill>
                <a:latin typeface="Times New Roman"/>
                <a:cs typeface="Times New Roman"/>
              </a:rPr>
              <a:t>Hiện Trạng</a:t>
            </a:r>
            <a:endParaRPr lang="en-US" sz="3200">
              <a:solidFill>
                <a:srgbClr val="316007"/>
              </a:solidFill>
              <a:latin typeface="Times New Roman"/>
              <a:cs typeface="Times New Roman"/>
            </a:endParaRPr>
          </a:p>
        </p:txBody>
      </p:sp>
    </p:spTree>
    <p:extLst>
      <p:ext uri="{BB962C8B-B14F-4D97-AF65-F5344CB8AC3E}">
        <p14:creationId xmlns:p14="http://schemas.microsoft.com/office/powerpoint/2010/main" val="2763419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par>
                          <p:cTn id="12" fill="hold">
                            <p:stCondLst>
                              <p:cond delay="2000"/>
                            </p:stCondLst>
                            <p:childTnLst>
                              <p:par>
                                <p:cTn id="13" presetID="18" presetClass="entr" presetSubtype="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Right)">
                                      <p:cBhvr>
                                        <p:cTn id="15" dur="500"/>
                                        <p:tgtEl>
                                          <p:spTgt spid="7"/>
                                        </p:tgtEl>
                                      </p:cBhvr>
                                    </p:animEffect>
                                  </p:childTnLst>
                                </p:cTn>
                              </p:par>
                              <p:par>
                                <p:cTn id="16" presetID="18" presetClass="entr" presetSubtype="6"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Right)">
                                      <p:cBhvr>
                                        <p:cTn id="18" dur="500"/>
                                        <p:tgtEl>
                                          <p:spTgt spid="12"/>
                                        </p:tgtEl>
                                      </p:cBhvr>
                                    </p:animEffect>
                                  </p:childTnLst>
                                </p:cTn>
                              </p:par>
                              <p:par>
                                <p:cTn id="19" presetID="18" presetClass="entr" presetSubtype="6"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strips(downRight)">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5" name="Rectangle: Rounded Corners 4">
            <a:extLst>
              <a:ext uri="{FF2B5EF4-FFF2-40B4-BE49-F238E27FC236}">
                <a16:creationId xmlns:a16="http://schemas.microsoft.com/office/drawing/2014/main" id="{E7C51E38-2CDC-8DF5-DE35-D9FEB098F274}"/>
              </a:ext>
            </a:extLst>
          </p:cNvPr>
          <p:cNvSpPr/>
          <p:nvPr/>
        </p:nvSpPr>
        <p:spPr>
          <a:xfrm>
            <a:off x="3916600" y="274139"/>
            <a:ext cx="4358801" cy="831061"/>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Thực trạng vấn đề</a:t>
            </a:r>
            <a:endParaRPr lang="en-US" sz="2800" b="1">
              <a:solidFill>
                <a:srgbClr val="316007"/>
              </a:solidFill>
              <a:latin typeface="Times New Roman"/>
              <a:ea typeface="Bellota Text" panose="00000500000000000000" pitchFamily="2" charset="0"/>
              <a:cs typeface="Times New Roman"/>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2" name="Google Shape;1908;p57">
            <a:extLst>
              <a:ext uri="{FF2B5EF4-FFF2-40B4-BE49-F238E27FC236}">
                <a16:creationId xmlns:a16="http://schemas.microsoft.com/office/drawing/2014/main" id="{68F24C5C-FAFB-42F5-A92F-941E8913022C}"/>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6" name="TextBox 5">
            <a:extLst>
              <a:ext uri="{FF2B5EF4-FFF2-40B4-BE49-F238E27FC236}">
                <a16:creationId xmlns:a16="http://schemas.microsoft.com/office/drawing/2014/main" id="{5724E97F-974E-C7D8-C86C-D162E927EA0F}"/>
              </a:ext>
            </a:extLst>
          </p:cNvPr>
          <p:cNvSpPr txBox="1"/>
          <p:nvPr/>
        </p:nvSpPr>
        <p:spPr>
          <a:xfrm>
            <a:off x="4635124" y="1711025"/>
            <a:ext cx="2932213"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Phát hiện vật thể</a:t>
            </a:r>
            <a:endParaRPr lang="en-US" sz="3200">
              <a:latin typeface="Times New Roman"/>
              <a:cs typeface="Times New Roman"/>
            </a:endParaRPr>
          </a:p>
        </p:txBody>
      </p:sp>
      <p:pic>
        <p:nvPicPr>
          <p:cNvPr id="19" name="Picture 18">
            <a:extLst>
              <a:ext uri="{FF2B5EF4-FFF2-40B4-BE49-F238E27FC236}">
                <a16:creationId xmlns:a16="http://schemas.microsoft.com/office/drawing/2014/main" id="{25673EE4-76A9-D2D6-1415-2BC045315048}"/>
              </a:ext>
            </a:extLst>
          </p:cNvPr>
          <p:cNvPicPr>
            <a:picLocks noChangeAspect="1"/>
          </p:cNvPicPr>
          <p:nvPr/>
        </p:nvPicPr>
        <p:blipFill>
          <a:blip r:embed="rId5"/>
          <a:stretch>
            <a:fillRect/>
          </a:stretch>
        </p:blipFill>
        <p:spPr>
          <a:xfrm>
            <a:off x="2904859" y="2397287"/>
            <a:ext cx="6382282" cy="3566100"/>
          </a:xfrm>
          <a:prstGeom prst="rect">
            <a:avLst/>
          </a:prstGeom>
        </p:spPr>
      </p:pic>
    </p:spTree>
    <p:extLst>
      <p:ext uri="{BB962C8B-B14F-4D97-AF65-F5344CB8AC3E}">
        <p14:creationId xmlns:p14="http://schemas.microsoft.com/office/powerpoint/2010/main" val="10956890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404935" y="1295776"/>
            <a:ext cx="11404543" cy="5426292"/>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endParaRPr lang="en-US" sz="2000">
              <a:solidFill>
                <a:srgbClr val="4E980A"/>
              </a:solidFill>
              <a:latin typeface="Arial"/>
              <a:ea typeface="Segoe UI"/>
              <a:cs typeface="Arial"/>
            </a:endParaRPr>
          </a:p>
          <a:p>
            <a:endParaRPr lang="en-US" sz="2000">
              <a:latin typeface="Arial"/>
              <a:ea typeface="Segoe UI"/>
              <a:cs typeface="Segoe UI"/>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3403583" y="1296407"/>
            <a:ext cx="4916490" cy="1077218"/>
          </a:xfrm>
          <a:prstGeom prst="rect">
            <a:avLst/>
          </a:prstGeom>
          <a:noFill/>
        </p:spPr>
        <p:txBody>
          <a:bodyPr wrap="square" lIns="91440" tIns="45720" rIns="91440" bIns="45720" rtlCol="0" anchor="t">
            <a:spAutoFit/>
          </a:bodyPr>
          <a:lstStyle/>
          <a:p>
            <a:r>
              <a:rPr lang="vi-VN" sz="3200">
                <a:solidFill>
                  <a:srgbClr val="316007"/>
                </a:solidFill>
                <a:latin typeface="Times New Roman"/>
                <a:cs typeface="Times New Roman"/>
              </a:rPr>
              <a:t>YOLO – You only look once</a:t>
            </a:r>
            <a:endParaRPr lang="en-US"/>
          </a:p>
          <a:p>
            <a:endParaRPr lang="vi-VN" sz="3200">
              <a:solidFill>
                <a:srgbClr val="4E980A"/>
              </a:solidFill>
              <a:latin typeface="Times New Roman"/>
              <a:cs typeface="Times New Roman"/>
            </a:endParaRPr>
          </a:p>
        </p:txBody>
      </p:sp>
      <p:sp>
        <p:nvSpPr>
          <p:cNvPr id="2" name="Rectangle: Rounded Corners 1">
            <a:extLst>
              <a:ext uri="{FF2B5EF4-FFF2-40B4-BE49-F238E27FC236}">
                <a16:creationId xmlns:a16="http://schemas.microsoft.com/office/drawing/2014/main" id="{422F8299-0A74-46DD-FA24-9C622112B557}"/>
              </a:ext>
            </a:extLst>
          </p:cNvPr>
          <p:cNvSpPr/>
          <p:nvPr/>
        </p:nvSpPr>
        <p:spPr>
          <a:xfrm>
            <a:off x="3916600" y="274139"/>
            <a:ext cx="4358801" cy="831061"/>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Thực trạng vấn đề</a:t>
            </a:r>
            <a:endParaRPr lang="en-US" sz="2800" b="1">
              <a:solidFill>
                <a:srgbClr val="316007"/>
              </a:solidFill>
              <a:latin typeface="Times New Roman"/>
              <a:ea typeface="Bellota Text" panose="00000500000000000000" pitchFamily="2" charset="0"/>
              <a:cs typeface="Times New Roman"/>
            </a:endParaRPr>
          </a:p>
        </p:txBody>
      </p:sp>
      <p:pic>
        <p:nvPicPr>
          <p:cNvPr id="8" name="Picture 7" descr="A identification card with a cartoon of a person&#10;&#10;Description automatically generated">
            <a:extLst>
              <a:ext uri="{FF2B5EF4-FFF2-40B4-BE49-F238E27FC236}">
                <a16:creationId xmlns:a16="http://schemas.microsoft.com/office/drawing/2014/main" id="{7782BD96-66DD-9013-3492-5EA832E712F7}"/>
              </a:ext>
            </a:extLst>
          </p:cNvPr>
          <p:cNvPicPr>
            <a:picLocks noChangeAspect="1"/>
          </p:cNvPicPr>
          <p:nvPr/>
        </p:nvPicPr>
        <p:blipFill>
          <a:blip r:embed="rId4"/>
          <a:stretch>
            <a:fillRect/>
          </a:stretch>
        </p:blipFill>
        <p:spPr>
          <a:xfrm>
            <a:off x="8689042" y="1710019"/>
            <a:ext cx="2971800" cy="1981200"/>
          </a:xfrm>
          <a:prstGeom prst="rect">
            <a:avLst/>
          </a:prstGeom>
        </p:spPr>
      </p:pic>
      <p:pic>
        <p:nvPicPr>
          <p:cNvPr id="9" name="Picture 8" descr="A dog sitting next to a bicycle&#10;&#10;Description automatically generated">
            <a:extLst>
              <a:ext uri="{FF2B5EF4-FFF2-40B4-BE49-F238E27FC236}">
                <a16:creationId xmlns:a16="http://schemas.microsoft.com/office/drawing/2014/main" id="{DDFA82E2-EBE0-3CCD-2CD1-FAC445403FE5}"/>
              </a:ext>
            </a:extLst>
          </p:cNvPr>
          <p:cNvPicPr>
            <a:picLocks noChangeAspect="1"/>
          </p:cNvPicPr>
          <p:nvPr/>
        </p:nvPicPr>
        <p:blipFill>
          <a:blip r:embed="rId5"/>
          <a:stretch>
            <a:fillRect/>
          </a:stretch>
        </p:blipFill>
        <p:spPr>
          <a:xfrm>
            <a:off x="8686800" y="3746126"/>
            <a:ext cx="2976283" cy="2178424"/>
          </a:xfrm>
          <a:prstGeom prst="rect">
            <a:avLst/>
          </a:prstGeom>
        </p:spPr>
      </p:pic>
      <p:sp>
        <p:nvSpPr>
          <p:cNvPr id="7" name="TextBox 6">
            <a:extLst>
              <a:ext uri="{FF2B5EF4-FFF2-40B4-BE49-F238E27FC236}">
                <a16:creationId xmlns:a16="http://schemas.microsoft.com/office/drawing/2014/main" id="{E695D798-BDF1-B83D-DE01-BA24641200E8}"/>
              </a:ext>
            </a:extLst>
          </p:cNvPr>
          <p:cNvSpPr txBox="1"/>
          <p:nvPr/>
        </p:nvSpPr>
        <p:spPr>
          <a:xfrm>
            <a:off x="610719" y="2000251"/>
            <a:ext cx="7864286" cy="3405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200" err="1">
                <a:solidFill>
                  <a:srgbClr val="316007"/>
                </a:solidFill>
                <a:latin typeface="Times New Roman"/>
                <a:cs typeface="Arial"/>
              </a:rPr>
              <a:t>Giới</a:t>
            </a:r>
            <a:r>
              <a:rPr lang="en-US" sz="2200">
                <a:solidFill>
                  <a:srgbClr val="316007"/>
                </a:solidFill>
                <a:latin typeface="Times New Roman"/>
                <a:cs typeface="Arial"/>
              </a:rPr>
              <a:t> </a:t>
            </a:r>
            <a:r>
              <a:rPr lang="en-US" sz="2200" err="1">
                <a:solidFill>
                  <a:srgbClr val="316007"/>
                </a:solidFill>
                <a:latin typeface="Times New Roman"/>
                <a:cs typeface="Arial"/>
              </a:rPr>
              <a:t>thiệu</a:t>
            </a:r>
            <a:r>
              <a:rPr lang="en-US" sz="2200">
                <a:solidFill>
                  <a:srgbClr val="316007"/>
                </a:solidFill>
                <a:latin typeface="Times New Roman"/>
                <a:cs typeface="Arial"/>
              </a:rPr>
              <a:t> </a:t>
            </a:r>
            <a:r>
              <a:rPr lang="en-US" sz="2200" err="1">
                <a:solidFill>
                  <a:srgbClr val="316007"/>
                </a:solidFill>
                <a:latin typeface="Times New Roman"/>
                <a:cs typeface="Arial"/>
              </a:rPr>
              <a:t>lần</a:t>
            </a:r>
            <a:r>
              <a:rPr lang="en-US" sz="2200">
                <a:solidFill>
                  <a:srgbClr val="316007"/>
                </a:solidFill>
                <a:latin typeface="Times New Roman"/>
                <a:cs typeface="Arial"/>
              </a:rPr>
              <a:t> </a:t>
            </a:r>
            <a:r>
              <a:rPr lang="en-US" sz="2200" err="1">
                <a:solidFill>
                  <a:srgbClr val="316007"/>
                </a:solidFill>
                <a:latin typeface="Times New Roman"/>
                <a:cs typeface="Arial"/>
              </a:rPr>
              <a:t>đầu</a:t>
            </a:r>
            <a:r>
              <a:rPr lang="en-US" sz="2200">
                <a:solidFill>
                  <a:srgbClr val="316007"/>
                </a:solidFill>
                <a:latin typeface="Times New Roman"/>
                <a:cs typeface="Arial"/>
              </a:rPr>
              <a:t> </a:t>
            </a:r>
            <a:r>
              <a:rPr lang="en-US" sz="2200" err="1">
                <a:solidFill>
                  <a:srgbClr val="316007"/>
                </a:solidFill>
                <a:latin typeface="Times New Roman"/>
                <a:cs typeface="Arial"/>
              </a:rPr>
              <a:t>bởi</a:t>
            </a:r>
            <a:r>
              <a:rPr lang="en-US" sz="2200">
                <a:solidFill>
                  <a:srgbClr val="316007"/>
                </a:solidFill>
                <a:latin typeface="Times New Roman"/>
                <a:cs typeface="Arial"/>
              </a:rPr>
              <a:t> Joseph Redmon </a:t>
            </a:r>
            <a:r>
              <a:rPr lang="en-US" sz="2200" err="1">
                <a:solidFill>
                  <a:srgbClr val="316007"/>
                </a:solidFill>
                <a:latin typeface="Times New Roman"/>
                <a:cs typeface="Arial"/>
              </a:rPr>
              <a:t>và</a:t>
            </a:r>
            <a:r>
              <a:rPr lang="en-US" sz="2200">
                <a:solidFill>
                  <a:srgbClr val="316007"/>
                </a:solidFill>
                <a:latin typeface="Times New Roman"/>
                <a:cs typeface="Arial"/>
              </a:rPr>
              <a:t> </a:t>
            </a:r>
            <a:r>
              <a:rPr lang="en-US" sz="2200" err="1">
                <a:solidFill>
                  <a:srgbClr val="316007"/>
                </a:solidFill>
                <a:latin typeface="Times New Roman"/>
                <a:cs typeface="Arial"/>
              </a:rPr>
              <a:t>cộng</a:t>
            </a:r>
            <a:r>
              <a:rPr lang="en-US" sz="2200">
                <a:solidFill>
                  <a:srgbClr val="316007"/>
                </a:solidFill>
                <a:latin typeface="Times New Roman"/>
                <a:cs typeface="Arial"/>
              </a:rPr>
              <a:t> </a:t>
            </a:r>
            <a:r>
              <a:rPr lang="en-US" sz="2200" err="1">
                <a:solidFill>
                  <a:srgbClr val="316007"/>
                </a:solidFill>
                <a:latin typeface="Times New Roman"/>
                <a:cs typeface="Arial"/>
              </a:rPr>
              <a:t>sự</a:t>
            </a:r>
            <a:r>
              <a:rPr lang="en-US" sz="2200">
                <a:solidFill>
                  <a:srgbClr val="316007"/>
                </a:solidFill>
                <a:latin typeface="Times New Roman"/>
                <a:cs typeface="Arial"/>
              </a:rPr>
              <a:t> </a:t>
            </a:r>
            <a:r>
              <a:rPr lang="en-US" sz="2200" err="1">
                <a:solidFill>
                  <a:srgbClr val="316007"/>
                </a:solidFill>
                <a:latin typeface="Times New Roman"/>
                <a:cs typeface="Arial"/>
              </a:rPr>
              <a:t>vào</a:t>
            </a:r>
            <a:r>
              <a:rPr lang="en-US" sz="2200">
                <a:solidFill>
                  <a:srgbClr val="316007"/>
                </a:solidFill>
                <a:latin typeface="Times New Roman"/>
                <a:cs typeface="Arial"/>
              </a:rPr>
              <a:t> 2015</a:t>
            </a:r>
          </a:p>
          <a:p>
            <a:pPr marL="285750" indent="-285750">
              <a:buFont typeface="Arial,Sans-Serif"/>
              <a:buChar char="•"/>
            </a:pPr>
            <a:r>
              <a:rPr lang="en-US" sz="2200" err="1">
                <a:solidFill>
                  <a:srgbClr val="316007"/>
                </a:solidFill>
                <a:latin typeface="Times New Roman"/>
                <a:cs typeface="Arial"/>
              </a:rPr>
              <a:t>Phát</a:t>
            </a:r>
            <a:r>
              <a:rPr lang="en-US" sz="2200">
                <a:solidFill>
                  <a:srgbClr val="316007"/>
                </a:solidFill>
                <a:latin typeface="Times New Roman"/>
                <a:cs typeface="Arial"/>
              </a:rPr>
              <a:t> </a:t>
            </a:r>
            <a:r>
              <a:rPr lang="en-US" sz="2200" err="1">
                <a:solidFill>
                  <a:srgbClr val="316007"/>
                </a:solidFill>
                <a:latin typeface="Times New Roman"/>
                <a:cs typeface="Arial"/>
              </a:rPr>
              <a:t>hiện</a:t>
            </a:r>
            <a:r>
              <a:rPr lang="en-US" sz="2200">
                <a:solidFill>
                  <a:srgbClr val="316007"/>
                </a:solidFill>
                <a:latin typeface="Times New Roman"/>
                <a:cs typeface="Arial"/>
              </a:rPr>
              <a:t> </a:t>
            </a:r>
            <a:r>
              <a:rPr lang="en-US" sz="2200" err="1">
                <a:solidFill>
                  <a:srgbClr val="316007"/>
                </a:solidFill>
                <a:latin typeface="Times New Roman"/>
                <a:cs typeface="Arial"/>
              </a:rPr>
              <a:t>đối</a:t>
            </a:r>
            <a:r>
              <a:rPr lang="en-US" sz="2200">
                <a:solidFill>
                  <a:srgbClr val="316007"/>
                </a:solidFill>
                <a:latin typeface="Times New Roman"/>
                <a:cs typeface="Arial"/>
              </a:rPr>
              <a:t> </a:t>
            </a:r>
            <a:r>
              <a:rPr lang="en-US" sz="2200" err="1">
                <a:solidFill>
                  <a:srgbClr val="316007"/>
                </a:solidFill>
                <a:latin typeface="Times New Roman"/>
                <a:cs typeface="Arial"/>
              </a:rPr>
              <a:t>tượng</a:t>
            </a:r>
            <a:r>
              <a:rPr lang="en-US" sz="2200">
                <a:solidFill>
                  <a:srgbClr val="316007"/>
                </a:solidFill>
                <a:latin typeface="Times New Roman"/>
                <a:cs typeface="Arial"/>
              </a:rPr>
              <a:t> </a:t>
            </a:r>
            <a:r>
              <a:rPr lang="en-US" sz="2200" err="1">
                <a:solidFill>
                  <a:srgbClr val="316007"/>
                </a:solidFill>
                <a:latin typeface="Times New Roman"/>
                <a:cs typeface="Arial"/>
              </a:rPr>
              <a:t>bằng</a:t>
            </a:r>
            <a:r>
              <a:rPr lang="en-US" sz="2200">
                <a:solidFill>
                  <a:srgbClr val="316007"/>
                </a:solidFill>
                <a:latin typeface="Times New Roman"/>
                <a:cs typeface="Arial"/>
              </a:rPr>
              <a:t> </a:t>
            </a:r>
            <a:r>
              <a:rPr lang="en-US" sz="2200" err="1">
                <a:solidFill>
                  <a:srgbClr val="316007"/>
                </a:solidFill>
                <a:latin typeface="Times New Roman"/>
                <a:cs typeface="Arial"/>
              </a:rPr>
              <a:t>cách</a:t>
            </a:r>
            <a:r>
              <a:rPr lang="en-US" sz="2200">
                <a:solidFill>
                  <a:srgbClr val="316007"/>
                </a:solidFill>
                <a:latin typeface="Times New Roman"/>
                <a:cs typeface="Arial"/>
              </a:rPr>
              <a:t> </a:t>
            </a:r>
            <a:r>
              <a:rPr lang="en-US" sz="2200" err="1">
                <a:solidFill>
                  <a:srgbClr val="316007"/>
                </a:solidFill>
                <a:latin typeface="Times New Roman"/>
                <a:cs typeface="Arial"/>
              </a:rPr>
              <a:t>dự</a:t>
            </a:r>
            <a:r>
              <a:rPr lang="en-US" sz="2200">
                <a:solidFill>
                  <a:srgbClr val="316007"/>
                </a:solidFill>
                <a:latin typeface="Times New Roman"/>
                <a:cs typeface="Arial"/>
              </a:rPr>
              <a:t> </a:t>
            </a:r>
            <a:r>
              <a:rPr lang="en-US" sz="2200" err="1">
                <a:solidFill>
                  <a:srgbClr val="316007"/>
                </a:solidFill>
                <a:latin typeface="Times New Roman"/>
                <a:cs typeface="Arial"/>
              </a:rPr>
              <a:t>báo</a:t>
            </a:r>
            <a:r>
              <a:rPr lang="en-US" sz="2200">
                <a:solidFill>
                  <a:srgbClr val="316007"/>
                </a:solidFill>
                <a:latin typeface="Times New Roman"/>
                <a:cs typeface="Arial"/>
              </a:rPr>
              <a:t> </a:t>
            </a:r>
            <a:r>
              <a:rPr lang="en-US" sz="2200" err="1">
                <a:solidFill>
                  <a:srgbClr val="316007"/>
                </a:solidFill>
                <a:latin typeface="Times New Roman"/>
                <a:cs typeface="Arial"/>
              </a:rPr>
              <a:t>nhãn</a:t>
            </a:r>
            <a:r>
              <a:rPr lang="en-US" sz="2200">
                <a:solidFill>
                  <a:srgbClr val="316007"/>
                </a:solidFill>
                <a:latin typeface="Times New Roman"/>
                <a:cs typeface="Arial"/>
              </a:rPr>
              <a:t> </a:t>
            </a:r>
            <a:r>
              <a:rPr lang="en-US" sz="2200" err="1">
                <a:solidFill>
                  <a:srgbClr val="316007"/>
                </a:solidFill>
                <a:latin typeface="Times New Roman"/>
                <a:cs typeface="Arial"/>
              </a:rPr>
              <a:t>và</a:t>
            </a:r>
            <a:r>
              <a:rPr lang="en-US" sz="2200">
                <a:solidFill>
                  <a:srgbClr val="316007"/>
                </a:solidFill>
                <a:latin typeface="Times New Roman"/>
                <a:cs typeface="Arial"/>
              </a:rPr>
              <a:t> </a:t>
            </a:r>
            <a:r>
              <a:rPr lang="en-US" sz="2200" err="1">
                <a:solidFill>
                  <a:srgbClr val="316007"/>
                </a:solidFill>
                <a:latin typeface="Times New Roman"/>
                <a:cs typeface="Arial"/>
              </a:rPr>
              <a:t>xác</a:t>
            </a:r>
            <a:r>
              <a:rPr lang="en-US" sz="2200">
                <a:solidFill>
                  <a:srgbClr val="316007"/>
                </a:solidFill>
                <a:latin typeface="Times New Roman"/>
                <a:cs typeface="Arial"/>
              </a:rPr>
              <a:t> </a:t>
            </a:r>
            <a:r>
              <a:rPr lang="en-US" sz="2200" err="1">
                <a:solidFill>
                  <a:srgbClr val="316007"/>
                </a:solidFill>
                <a:latin typeface="Times New Roman"/>
                <a:cs typeface="Arial"/>
              </a:rPr>
              <a:t>định</a:t>
            </a:r>
            <a:r>
              <a:rPr lang="en-US" sz="2200">
                <a:solidFill>
                  <a:srgbClr val="316007"/>
                </a:solidFill>
                <a:latin typeface="Times New Roman"/>
                <a:cs typeface="Arial"/>
              </a:rPr>
              <a:t> </a:t>
            </a:r>
            <a:r>
              <a:rPr lang="en-US" sz="2200" err="1">
                <a:solidFill>
                  <a:srgbClr val="316007"/>
                </a:solidFill>
                <a:latin typeface="Times New Roman"/>
                <a:cs typeface="Arial"/>
              </a:rPr>
              <a:t>vị</a:t>
            </a:r>
            <a:r>
              <a:rPr lang="en-US" sz="2200">
                <a:solidFill>
                  <a:srgbClr val="316007"/>
                </a:solidFill>
                <a:latin typeface="Times New Roman"/>
                <a:cs typeface="Arial"/>
              </a:rPr>
              <a:t> </a:t>
            </a:r>
            <a:r>
              <a:rPr lang="en-US" sz="2200" err="1">
                <a:solidFill>
                  <a:srgbClr val="316007"/>
                </a:solidFill>
                <a:latin typeface="Times New Roman"/>
                <a:cs typeface="Arial"/>
              </a:rPr>
              <a:t>trí</a:t>
            </a:r>
            <a:r>
              <a:rPr lang="en-US" sz="2200">
                <a:solidFill>
                  <a:srgbClr val="316007"/>
                </a:solidFill>
                <a:latin typeface="Times New Roman"/>
                <a:cs typeface="Arial"/>
              </a:rPr>
              <a:t> </a:t>
            </a:r>
            <a:r>
              <a:rPr lang="en-US" sz="2200" err="1">
                <a:solidFill>
                  <a:srgbClr val="316007"/>
                </a:solidFill>
                <a:latin typeface="Times New Roman"/>
                <a:cs typeface="Arial"/>
              </a:rPr>
              <a:t>của</a:t>
            </a:r>
            <a:r>
              <a:rPr lang="en-US" sz="2200">
                <a:solidFill>
                  <a:srgbClr val="316007"/>
                </a:solidFill>
                <a:latin typeface="Times New Roman"/>
                <a:cs typeface="Arial"/>
              </a:rPr>
              <a:t> </a:t>
            </a:r>
            <a:r>
              <a:rPr lang="en-US" sz="2200" err="1">
                <a:solidFill>
                  <a:srgbClr val="316007"/>
                </a:solidFill>
                <a:latin typeface="Times New Roman"/>
                <a:cs typeface="Arial"/>
              </a:rPr>
              <a:t>vật</a:t>
            </a:r>
            <a:r>
              <a:rPr lang="en-US" sz="2200">
                <a:solidFill>
                  <a:srgbClr val="316007"/>
                </a:solidFill>
                <a:latin typeface="Times New Roman"/>
                <a:cs typeface="Arial"/>
              </a:rPr>
              <a:t> </a:t>
            </a:r>
            <a:r>
              <a:rPr lang="en-US" sz="2200" err="1">
                <a:solidFill>
                  <a:srgbClr val="316007"/>
                </a:solidFill>
                <a:latin typeface="Times New Roman"/>
                <a:cs typeface="Arial"/>
              </a:rPr>
              <a:t>thể</a:t>
            </a:r>
            <a:endParaRPr lang="en-US" sz="2200">
              <a:solidFill>
                <a:srgbClr val="316007"/>
              </a:solidFill>
              <a:latin typeface="Times New Roman"/>
              <a:cs typeface="Arial"/>
            </a:endParaRPr>
          </a:p>
          <a:p>
            <a:pPr marL="285750" indent="-285750">
              <a:buFont typeface="Arial,Sans-Serif"/>
              <a:buChar char="•"/>
            </a:pPr>
            <a:r>
              <a:rPr lang="en-US" sz="2200" err="1">
                <a:solidFill>
                  <a:srgbClr val="316007"/>
                </a:solidFill>
                <a:latin typeface="Times New Roman"/>
                <a:cs typeface="Arial"/>
              </a:rPr>
              <a:t>Phát</a:t>
            </a:r>
            <a:r>
              <a:rPr lang="en-US" sz="2200">
                <a:solidFill>
                  <a:srgbClr val="316007"/>
                </a:solidFill>
                <a:latin typeface="Times New Roman"/>
                <a:cs typeface="Arial"/>
              </a:rPr>
              <a:t> </a:t>
            </a:r>
            <a:r>
              <a:rPr lang="en-US" sz="2200" err="1">
                <a:solidFill>
                  <a:srgbClr val="316007"/>
                </a:solidFill>
                <a:latin typeface="Times New Roman"/>
                <a:cs typeface="Arial"/>
              </a:rPr>
              <a:t>hiện</a:t>
            </a:r>
            <a:r>
              <a:rPr lang="en-US" sz="2200">
                <a:solidFill>
                  <a:srgbClr val="316007"/>
                </a:solidFill>
                <a:latin typeface="Times New Roman"/>
                <a:cs typeface="Arial"/>
              </a:rPr>
              <a:t> </a:t>
            </a:r>
            <a:r>
              <a:rPr lang="en-US" sz="2200" err="1">
                <a:solidFill>
                  <a:srgbClr val="316007"/>
                </a:solidFill>
                <a:latin typeface="Times New Roman"/>
                <a:cs typeface="Arial"/>
              </a:rPr>
              <a:t>được</a:t>
            </a:r>
            <a:r>
              <a:rPr lang="en-US" sz="2200">
                <a:solidFill>
                  <a:srgbClr val="316007"/>
                </a:solidFill>
                <a:latin typeface="Times New Roman"/>
                <a:cs typeface="Arial"/>
              </a:rPr>
              <a:t> </a:t>
            </a:r>
            <a:r>
              <a:rPr lang="en-US" sz="2200" err="1">
                <a:solidFill>
                  <a:srgbClr val="316007"/>
                </a:solidFill>
                <a:latin typeface="Times New Roman"/>
                <a:cs typeface="Arial"/>
              </a:rPr>
              <a:t>nhiều</a:t>
            </a:r>
            <a:r>
              <a:rPr lang="en-US" sz="2200">
                <a:solidFill>
                  <a:srgbClr val="316007"/>
                </a:solidFill>
                <a:latin typeface="Times New Roman"/>
                <a:cs typeface="Arial"/>
              </a:rPr>
              <a:t> </a:t>
            </a:r>
            <a:r>
              <a:rPr lang="en-US" sz="2200" err="1">
                <a:solidFill>
                  <a:srgbClr val="316007"/>
                </a:solidFill>
                <a:latin typeface="Times New Roman"/>
                <a:cs typeface="Arial"/>
              </a:rPr>
              <a:t>vật</a:t>
            </a:r>
            <a:r>
              <a:rPr lang="en-US" sz="2200">
                <a:solidFill>
                  <a:srgbClr val="316007"/>
                </a:solidFill>
                <a:latin typeface="Times New Roman"/>
                <a:cs typeface="Arial"/>
              </a:rPr>
              <a:t> </a:t>
            </a:r>
            <a:r>
              <a:rPr lang="en-US" sz="2200" err="1">
                <a:solidFill>
                  <a:srgbClr val="316007"/>
                </a:solidFill>
                <a:latin typeface="Times New Roman"/>
                <a:cs typeface="Arial"/>
              </a:rPr>
              <a:t>thể</a:t>
            </a:r>
            <a:r>
              <a:rPr lang="en-US" sz="2200">
                <a:solidFill>
                  <a:srgbClr val="316007"/>
                </a:solidFill>
                <a:latin typeface="Times New Roman"/>
                <a:cs typeface="Arial"/>
              </a:rPr>
              <a:t> </a:t>
            </a:r>
            <a:r>
              <a:rPr lang="en-US" sz="2200" err="1">
                <a:solidFill>
                  <a:srgbClr val="316007"/>
                </a:solidFill>
                <a:latin typeface="Times New Roman"/>
                <a:cs typeface="Arial"/>
              </a:rPr>
              <a:t>có</a:t>
            </a:r>
            <a:r>
              <a:rPr lang="en-US" sz="2200">
                <a:solidFill>
                  <a:srgbClr val="316007"/>
                </a:solidFill>
                <a:latin typeface="Times New Roman"/>
                <a:cs typeface="Arial"/>
              </a:rPr>
              <a:t> </a:t>
            </a:r>
            <a:r>
              <a:rPr lang="en-US" sz="2200" err="1">
                <a:solidFill>
                  <a:srgbClr val="316007"/>
                </a:solidFill>
                <a:latin typeface="Times New Roman"/>
                <a:cs typeface="Arial"/>
              </a:rPr>
              <a:t>nhãn</a:t>
            </a:r>
            <a:r>
              <a:rPr lang="en-US" sz="2200">
                <a:solidFill>
                  <a:srgbClr val="316007"/>
                </a:solidFill>
                <a:latin typeface="Times New Roman"/>
                <a:cs typeface="Arial"/>
              </a:rPr>
              <a:t> </a:t>
            </a:r>
            <a:r>
              <a:rPr lang="en-US" sz="2200" err="1">
                <a:solidFill>
                  <a:srgbClr val="316007"/>
                </a:solidFill>
                <a:latin typeface="Times New Roman"/>
                <a:cs typeface="Arial"/>
              </a:rPr>
              <a:t>khác</a:t>
            </a:r>
            <a:r>
              <a:rPr lang="en-US" sz="2200">
                <a:solidFill>
                  <a:srgbClr val="316007"/>
                </a:solidFill>
                <a:latin typeface="Times New Roman"/>
                <a:cs typeface="Arial"/>
              </a:rPr>
              <a:t> </a:t>
            </a:r>
            <a:r>
              <a:rPr lang="en-US" sz="2200" err="1">
                <a:solidFill>
                  <a:srgbClr val="316007"/>
                </a:solidFill>
                <a:latin typeface="Times New Roman"/>
                <a:cs typeface="Arial"/>
              </a:rPr>
              <a:t>nhau</a:t>
            </a:r>
            <a:r>
              <a:rPr lang="en-US" sz="2200">
                <a:solidFill>
                  <a:srgbClr val="316007"/>
                </a:solidFill>
                <a:latin typeface="Times New Roman"/>
                <a:cs typeface="Arial"/>
              </a:rPr>
              <a:t> </a:t>
            </a:r>
            <a:r>
              <a:rPr lang="en-US" sz="2200" err="1">
                <a:solidFill>
                  <a:srgbClr val="316007"/>
                </a:solidFill>
                <a:latin typeface="Times New Roman"/>
                <a:cs typeface="Arial"/>
              </a:rPr>
              <a:t>trong</a:t>
            </a:r>
            <a:r>
              <a:rPr lang="en-US" sz="2200">
                <a:solidFill>
                  <a:srgbClr val="316007"/>
                </a:solidFill>
                <a:latin typeface="Times New Roman"/>
                <a:cs typeface="Arial"/>
              </a:rPr>
              <a:t> </a:t>
            </a:r>
            <a:r>
              <a:rPr lang="en-US" sz="2200" err="1">
                <a:solidFill>
                  <a:srgbClr val="316007"/>
                </a:solidFill>
                <a:latin typeface="Times New Roman"/>
                <a:cs typeface="Arial"/>
              </a:rPr>
              <a:t>cùng</a:t>
            </a:r>
            <a:r>
              <a:rPr lang="en-US" sz="2200">
                <a:solidFill>
                  <a:srgbClr val="316007"/>
                </a:solidFill>
                <a:latin typeface="Times New Roman"/>
                <a:cs typeface="Arial"/>
              </a:rPr>
              <a:t> 1 </a:t>
            </a:r>
            <a:r>
              <a:rPr lang="en-US" sz="2200" err="1">
                <a:solidFill>
                  <a:srgbClr val="316007"/>
                </a:solidFill>
                <a:latin typeface="Times New Roman"/>
                <a:cs typeface="Arial"/>
              </a:rPr>
              <a:t>ảnh</a:t>
            </a:r>
            <a:endParaRPr lang="en-US" sz="2200">
              <a:solidFill>
                <a:srgbClr val="316007"/>
              </a:solidFill>
              <a:latin typeface="Times New Roman"/>
              <a:cs typeface="Arial"/>
            </a:endParaRPr>
          </a:p>
          <a:p>
            <a:pPr marL="285750" indent="-285750">
              <a:buFont typeface="Arial,Sans-Serif"/>
              <a:buChar char="•"/>
            </a:pPr>
            <a:r>
              <a:rPr lang="en-US" sz="2200" err="1">
                <a:solidFill>
                  <a:srgbClr val="316007"/>
                </a:solidFill>
                <a:latin typeface="Times New Roman"/>
                <a:cs typeface="Arial"/>
              </a:rPr>
              <a:t>Kiến</a:t>
            </a:r>
            <a:r>
              <a:rPr lang="en-US" sz="2200">
                <a:solidFill>
                  <a:srgbClr val="316007"/>
                </a:solidFill>
                <a:latin typeface="Times New Roman"/>
                <a:cs typeface="Arial"/>
              </a:rPr>
              <a:t> </a:t>
            </a:r>
            <a:r>
              <a:rPr lang="en-US" sz="2200" err="1">
                <a:solidFill>
                  <a:srgbClr val="316007"/>
                </a:solidFill>
                <a:latin typeface="Times New Roman"/>
                <a:cs typeface="Arial"/>
              </a:rPr>
              <a:t>trúc</a:t>
            </a:r>
            <a:endParaRPr lang="en-US" sz="2200">
              <a:solidFill>
                <a:srgbClr val="316007"/>
              </a:solidFill>
              <a:latin typeface="Times New Roman"/>
              <a:cs typeface="Arial"/>
            </a:endParaRPr>
          </a:p>
          <a:p>
            <a:pPr marL="742950" lvl="1" indent="-285750">
              <a:buFont typeface="Courier New,monospace"/>
              <a:buChar char="o"/>
            </a:pPr>
            <a:r>
              <a:rPr lang="en-US" sz="2200" err="1">
                <a:solidFill>
                  <a:srgbClr val="316007"/>
                </a:solidFill>
                <a:latin typeface="Times New Roman"/>
                <a:cs typeface="Arial"/>
              </a:rPr>
              <a:t>Sử</a:t>
            </a:r>
            <a:r>
              <a:rPr lang="en-US" sz="2200">
                <a:solidFill>
                  <a:srgbClr val="316007"/>
                </a:solidFill>
                <a:latin typeface="Times New Roman"/>
                <a:cs typeface="Arial"/>
              </a:rPr>
              <a:t> </a:t>
            </a:r>
            <a:r>
              <a:rPr lang="en-US" sz="2200" err="1">
                <a:solidFill>
                  <a:srgbClr val="316007"/>
                </a:solidFill>
                <a:latin typeface="Times New Roman"/>
                <a:cs typeface="Arial"/>
              </a:rPr>
              <a:t>dụng</a:t>
            </a:r>
            <a:r>
              <a:rPr lang="en-US" sz="2200">
                <a:solidFill>
                  <a:srgbClr val="316007"/>
                </a:solidFill>
                <a:latin typeface="Times New Roman"/>
                <a:cs typeface="Arial"/>
              </a:rPr>
              <a:t> </a:t>
            </a:r>
            <a:r>
              <a:rPr lang="en-US" sz="2200" err="1">
                <a:solidFill>
                  <a:srgbClr val="316007"/>
                </a:solidFill>
                <a:latin typeface="Times New Roman"/>
                <a:cs typeface="Arial"/>
              </a:rPr>
              <a:t>các</a:t>
            </a:r>
            <a:r>
              <a:rPr lang="en-US" sz="2200">
                <a:solidFill>
                  <a:srgbClr val="316007"/>
                </a:solidFill>
                <a:latin typeface="Times New Roman"/>
                <a:cs typeface="Arial"/>
              </a:rPr>
              <a:t> </a:t>
            </a:r>
            <a:r>
              <a:rPr lang="en-US" sz="2200" err="1">
                <a:solidFill>
                  <a:srgbClr val="316007"/>
                </a:solidFill>
                <a:latin typeface="Times New Roman"/>
                <a:cs typeface="Arial"/>
              </a:rPr>
              <a:t>lớp</a:t>
            </a:r>
            <a:r>
              <a:rPr lang="en-US" sz="2200">
                <a:solidFill>
                  <a:srgbClr val="316007"/>
                </a:solidFill>
                <a:latin typeface="Times New Roman"/>
                <a:cs typeface="Arial"/>
              </a:rPr>
              <a:t> </a:t>
            </a:r>
            <a:r>
              <a:rPr lang="en-US" sz="2200" err="1">
                <a:solidFill>
                  <a:srgbClr val="316007"/>
                </a:solidFill>
                <a:latin typeface="Times New Roman"/>
                <a:cs typeface="Arial"/>
              </a:rPr>
              <a:t>tích</a:t>
            </a:r>
            <a:r>
              <a:rPr lang="en-US" sz="2200">
                <a:solidFill>
                  <a:srgbClr val="316007"/>
                </a:solidFill>
                <a:latin typeface="Times New Roman"/>
                <a:cs typeface="Arial"/>
              </a:rPr>
              <a:t> </a:t>
            </a:r>
            <a:r>
              <a:rPr lang="en-US" sz="2200" err="1">
                <a:solidFill>
                  <a:srgbClr val="316007"/>
                </a:solidFill>
                <a:latin typeface="Times New Roman"/>
                <a:cs typeface="Arial"/>
              </a:rPr>
              <a:t>chập</a:t>
            </a:r>
            <a:r>
              <a:rPr lang="en-US" sz="2200">
                <a:solidFill>
                  <a:srgbClr val="316007"/>
                </a:solidFill>
                <a:latin typeface="Times New Roman"/>
                <a:cs typeface="Arial"/>
              </a:rPr>
              <a:t> (Convolution layers) </a:t>
            </a:r>
            <a:r>
              <a:rPr lang="en-US" sz="2200" err="1">
                <a:solidFill>
                  <a:srgbClr val="316007"/>
                </a:solidFill>
                <a:latin typeface="Times New Roman"/>
                <a:cs typeface="Arial"/>
              </a:rPr>
              <a:t>để</a:t>
            </a:r>
            <a:r>
              <a:rPr lang="en-US" sz="2200">
                <a:solidFill>
                  <a:srgbClr val="316007"/>
                </a:solidFill>
                <a:latin typeface="Times New Roman"/>
                <a:cs typeface="Arial"/>
              </a:rPr>
              <a:t> </a:t>
            </a:r>
            <a:r>
              <a:rPr lang="en-US" sz="2200" err="1">
                <a:solidFill>
                  <a:srgbClr val="316007"/>
                </a:solidFill>
                <a:latin typeface="Times New Roman"/>
                <a:cs typeface="Arial"/>
              </a:rPr>
              <a:t>trích</a:t>
            </a:r>
            <a:r>
              <a:rPr lang="en-US" sz="2200">
                <a:solidFill>
                  <a:srgbClr val="316007"/>
                </a:solidFill>
                <a:latin typeface="Times New Roman"/>
                <a:cs typeface="Arial"/>
              </a:rPr>
              <a:t> </a:t>
            </a:r>
            <a:r>
              <a:rPr lang="en-US" sz="2200" err="1">
                <a:solidFill>
                  <a:srgbClr val="316007"/>
                </a:solidFill>
                <a:latin typeface="Times New Roman"/>
                <a:cs typeface="Arial"/>
              </a:rPr>
              <a:t>xuất</a:t>
            </a:r>
            <a:r>
              <a:rPr lang="en-US" sz="2200">
                <a:solidFill>
                  <a:srgbClr val="316007"/>
                </a:solidFill>
                <a:latin typeface="Times New Roman"/>
                <a:cs typeface="Arial"/>
              </a:rPr>
              <a:t> </a:t>
            </a:r>
            <a:r>
              <a:rPr lang="en-US" sz="2200" err="1">
                <a:solidFill>
                  <a:srgbClr val="316007"/>
                </a:solidFill>
                <a:latin typeface="Times New Roman"/>
                <a:cs typeface="Arial"/>
              </a:rPr>
              <a:t>đặc</a:t>
            </a:r>
            <a:r>
              <a:rPr lang="en-US" sz="2200">
                <a:solidFill>
                  <a:srgbClr val="316007"/>
                </a:solidFill>
                <a:latin typeface="Times New Roman"/>
                <a:cs typeface="Arial"/>
              </a:rPr>
              <a:t> </a:t>
            </a:r>
            <a:r>
              <a:rPr lang="en-US" sz="2200" err="1">
                <a:solidFill>
                  <a:srgbClr val="316007"/>
                </a:solidFill>
                <a:latin typeface="Times New Roman"/>
                <a:cs typeface="Arial"/>
              </a:rPr>
              <a:t>trưng</a:t>
            </a:r>
            <a:endParaRPr lang="en-US" sz="2200">
              <a:solidFill>
                <a:srgbClr val="316007"/>
              </a:solidFill>
              <a:latin typeface="Times New Roman"/>
              <a:cs typeface="Arial"/>
            </a:endParaRPr>
          </a:p>
          <a:p>
            <a:pPr marL="742950" lvl="1" indent="-285750">
              <a:buFont typeface="Courier New,monospace"/>
              <a:buChar char="o"/>
            </a:pPr>
            <a:r>
              <a:rPr lang="en-US" sz="2200" err="1">
                <a:solidFill>
                  <a:srgbClr val="316007"/>
                </a:solidFill>
                <a:latin typeface="Times New Roman"/>
                <a:ea typeface="+mn-lt"/>
                <a:cs typeface="Arial"/>
              </a:rPr>
              <a:t>Sử</a:t>
            </a:r>
            <a:r>
              <a:rPr lang="en-US" sz="2200">
                <a:solidFill>
                  <a:srgbClr val="316007"/>
                </a:solidFill>
                <a:latin typeface="Times New Roman"/>
                <a:ea typeface="+mn-lt"/>
                <a:cs typeface="Arial"/>
              </a:rPr>
              <a:t> </a:t>
            </a:r>
            <a:r>
              <a:rPr lang="en-US" sz="2200" err="1">
                <a:solidFill>
                  <a:srgbClr val="316007"/>
                </a:solidFill>
                <a:latin typeface="Times New Roman"/>
                <a:ea typeface="+mn-lt"/>
                <a:cs typeface="Arial"/>
              </a:rPr>
              <a:t>dụng</a:t>
            </a:r>
            <a:r>
              <a:rPr lang="en-US" sz="2200">
                <a:solidFill>
                  <a:srgbClr val="316007"/>
                </a:solidFill>
                <a:latin typeface="Times New Roman"/>
                <a:ea typeface="+mn-lt"/>
                <a:cs typeface="Arial"/>
              </a:rPr>
              <a:t> </a:t>
            </a:r>
            <a:r>
              <a:rPr lang="en-US" sz="2200" err="1">
                <a:solidFill>
                  <a:srgbClr val="316007"/>
                </a:solidFill>
                <a:latin typeface="Times New Roman"/>
                <a:ea typeface="+mn-lt"/>
                <a:cs typeface="+mn-lt"/>
              </a:rPr>
              <a:t>các</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lớp</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kết</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nối</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đầy</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đủ</a:t>
            </a:r>
            <a:r>
              <a:rPr lang="en-US" sz="2200">
                <a:solidFill>
                  <a:srgbClr val="316007"/>
                </a:solidFill>
                <a:latin typeface="Times New Roman"/>
                <a:ea typeface="+mn-lt"/>
                <a:cs typeface="+mn-lt"/>
              </a:rPr>
              <a:t> (Fully connected layer) </a:t>
            </a:r>
            <a:r>
              <a:rPr lang="en-US" sz="2200" err="1">
                <a:solidFill>
                  <a:srgbClr val="316007"/>
                </a:solidFill>
                <a:latin typeface="Times New Roman"/>
                <a:ea typeface="+mn-lt"/>
                <a:cs typeface="+mn-lt"/>
              </a:rPr>
              <a:t>để</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dự</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đoán</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nhãn</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và</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vị</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trí</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của</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đối</a:t>
            </a:r>
            <a:r>
              <a:rPr lang="en-US" sz="2200">
                <a:solidFill>
                  <a:srgbClr val="316007"/>
                </a:solidFill>
                <a:latin typeface="Times New Roman"/>
                <a:ea typeface="+mn-lt"/>
                <a:cs typeface="+mn-lt"/>
              </a:rPr>
              <a:t> </a:t>
            </a:r>
            <a:r>
              <a:rPr lang="en-US" sz="2200" err="1">
                <a:solidFill>
                  <a:srgbClr val="316007"/>
                </a:solidFill>
                <a:latin typeface="Times New Roman"/>
                <a:ea typeface="+mn-lt"/>
                <a:cs typeface="+mn-lt"/>
              </a:rPr>
              <a:t>tượng</a:t>
            </a:r>
            <a:endParaRPr lang="en-US" sz="2200">
              <a:solidFill>
                <a:srgbClr val="316007"/>
              </a:solidFill>
              <a:latin typeface="Times New Roman"/>
              <a:cs typeface="Arial"/>
            </a:endParaRPr>
          </a:p>
          <a:p>
            <a:endParaRPr lang="en-US">
              <a:solidFill>
                <a:srgbClr val="000000"/>
              </a:solidFill>
              <a:latin typeface="Aptos" panose="02110004020202020204"/>
              <a:cs typeface="Arial"/>
            </a:endParaRPr>
          </a:p>
        </p:txBody>
      </p:sp>
      <p:sp>
        <p:nvSpPr>
          <p:cNvPr id="11" name="Rectangle 10">
            <a:extLst>
              <a:ext uri="{FF2B5EF4-FFF2-40B4-BE49-F238E27FC236}">
                <a16:creationId xmlns:a16="http://schemas.microsoft.com/office/drawing/2014/main" id="{8E534ADA-9410-43F4-3A56-7E5A2D47CB25}"/>
              </a:ext>
            </a:extLst>
          </p:cNvPr>
          <p:cNvSpPr/>
          <p:nvPr/>
        </p:nvSpPr>
        <p:spPr>
          <a:xfrm>
            <a:off x="3569073" y="5384426"/>
            <a:ext cx="1591234" cy="78441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YOLO</a:t>
            </a:r>
          </a:p>
        </p:txBody>
      </p:sp>
      <p:sp>
        <p:nvSpPr>
          <p:cNvPr id="12" name="Arrow: Right 11">
            <a:extLst>
              <a:ext uri="{FF2B5EF4-FFF2-40B4-BE49-F238E27FC236}">
                <a16:creationId xmlns:a16="http://schemas.microsoft.com/office/drawing/2014/main" id="{8A7645FF-E0CE-DEF2-58C8-0A1EF5C8A098}"/>
              </a:ext>
            </a:extLst>
          </p:cNvPr>
          <p:cNvSpPr/>
          <p:nvPr/>
        </p:nvSpPr>
        <p:spPr>
          <a:xfrm>
            <a:off x="2325219" y="5776632"/>
            <a:ext cx="1030940" cy="2577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F782E41E-9CBE-5801-235D-8DF6B15877F9}"/>
              </a:ext>
            </a:extLst>
          </p:cNvPr>
          <p:cNvSpPr/>
          <p:nvPr/>
        </p:nvSpPr>
        <p:spPr>
          <a:xfrm>
            <a:off x="5339601" y="5776632"/>
            <a:ext cx="1030940" cy="2577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FEAE70B-9B59-A59C-03DF-7D2E442E74F6}"/>
              </a:ext>
            </a:extLst>
          </p:cNvPr>
          <p:cNvSpPr txBox="1"/>
          <p:nvPr/>
        </p:nvSpPr>
        <p:spPr>
          <a:xfrm>
            <a:off x="2538132" y="5406837"/>
            <a:ext cx="81578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solidFill>
                  <a:srgbClr val="316007"/>
                </a:solidFill>
                <a:latin typeface="Times New Roman"/>
                <a:cs typeface="Times New Roman"/>
              </a:rPr>
              <a:t>Ảnh</a:t>
            </a:r>
            <a:endParaRPr lang="en-US">
              <a:solidFill>
                <a:srgbClr val="316007"/>
              </a:solidFill>
              <a:latin typeface="Times New Roman"/>
              <a:cs typeface="Times New Roman"/>
            </a:endParaRPr>
          </a:p>
        </p:txBody>
      </p:sp>
      <p:sp>
        <p:nvSpPr>
          <p:cNvPr id="16" name="TextBox 15">
            <a:extLst>
              <a:ext uri="{FF2B5EF4-FFF2-40B4-BE49-F238E27FC236}">
                <a16:creationId xmlns:a16="http://schemas.microsoft.com/office/drawing/2014/main" id="{CB9305E9-8AB6-0739-6710-FED55BEA131D}"/>
              </a:ext>
            </a:extLst>
          </p:cNvPr>
          <p:cNvSpPr txBox="1"/>
          <p:nvPr/>
        </p:nvSpPr>
        <p:spPr>
          <a:xfrm>
            <a:off x="5384426" y="520513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solidFill>
                  <a:srgbClr val="316007"/>
                </a:solidFill>
                <a:latin typeface="Times New Roman"/>
                <a:cs typeface="Times New Roman"/>
              </a:rPr>
              <a:t>Vị</a:t>
            </a:r>
            <a:r>
              <a:rPr lang="en-US">
                <a:solidFill>
                  <a:srgbClr val="316007"/>
                </a:solidFill>
                <a:latin typeface="Times New Roman"/>
                <a:cs typeface="Times New Roman"/>
              </a:rPr>
              <a:t> </a:t>
            </a:r>
            <a:r>
              <a:rPr lang="en-US" err="1">
                <a:solidFill>
                  <a:srgbClr val="316007"/>
                </a:solidFill>
                <a:latin typeface="Times New Roman"/>
                <a:cs typeface="Times New Roman"/>
              </a:rPr>
              <a:t>trí</a:t>
            </a:r>
            <a:r>
              <a:rPr lang="en-US">
                <a:solidFill>
                  <a:srgbClr val="316007"/>
                </a:solidFill>
                <a:latin typeface="Times New Roman"/>
                <a:cs typeface="Times New Roman"/>
              </a:rPr>
              <a:t>, </a:t>
            </a:r>
            <a:r>
              <a:rPr lang="en-US" err="1">
                <a:solidFill>
                  <a:srgbClr val="316007"/>
                </a:solidFill>
                <a:latin typeface="Times New Roman"/>
                <a:cs typeface="Times New Roman"/>
              </a:rPr>
              <a:t>kích</a:t>
            </a:r>
            <a:r>
              <a:rPr lang="en-US">
                <a:solidFill>
                  <a:srgbClr val="316007"/>
                </a:solidFill>
                <a:latin typeface="Times New Roman"/>
                <a:cs typeface="Times New Roman"/>
              </a:rPr>
              <a:t> </a:t>
            </a:r>
            <a:r>
              <a:rPr lang="en-US" err="1">
                <a:solidFill>
                  <a:srgbClr val="316007"/>
                </a:solidFill>
                <a:latin typeface="Times New Roman"/>
                <a:cs typeface="Times New Roman"/>
              </a:rPr>
              <a:t>thước</a:t>
            </a:r>
            <a:r>
              <a:rPr lang="en-US">
                <a:solidFill>
                  <a:srgbClr val="316007"/>
                </a:solidFill>
                <a:latin typeface="Times New Roman"/>
                <a:cs typeface="Times New Roman"/>
              </a:rPr>
              <a:t>, </a:t>
            </a:r>
            <a:r>
              <a:rPr lang="en-US" err="1">
                <a:solidFill>
                  <a:srgbClr val="316007"/>
                </a:solidFill>
                <a:latin typeface="Times New Roman"/>
                <a:cs typeface="Times New Roman"/>
              </a:rPr>
              <a:t>nhãn</a:t>
            </a:r>
            <a:r>
              <a:rPr lang="en-US">
                <a:solidFill>
                  <a:srgbClr val="316007"/>
                </a:solidFill>
                <a:latin typeface="Times New Roman"/>
                <a:cs typeface="Times New Roman"/>
              </a:rPr>
              <a:t> </a:t>
            </a:r>
            <a:r>
              <a:rPr lang="en-US" err="1">
                <a:solidFill>
                  <a:srgbClr val="316007"/>
                </a:solidFill>
                <a:latin typeface="Times New Roman"/>
                <a:cs typeface="Times New Roman"/>
              </a:rPr>
              <a:t>của</a:t>
            </a:r>
            <a:r>
              <a:rPr lang="en-US">
                <a:solidFill>
                  <a:srgbClr val="316007"/>
                </a:solidFill>
                <a:latin typeface="Times New Roman"/>
                <a:cs typeface="Times New Roman"/>
              </a:rPr>
              <a:t> bounding box</a:t>
            </a:r>
          </a:p>
        </p:txBody>
      </p:sp>
    </p:spTree>
    <p:extLst>
      <p:ext uri="{BB962C8B-B14F-4D97-AF65-F5344CB8AC3E}">
        <p14:creationId xmlns:p14="http://schemas.microsoft.com/office/powerpoint/2010/main" val="162318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endParaRPr lang="vi-VN" sz="3200">
              <a:solidFill>
                <a:srgbClr val="4E980A"/>
              </a:solidFill>
              <a:latin typeface="Times New Roman"/>
              <a:cs typeface="Times New Roman"/>
            </a:endParaRPr>
          </a:p>
        </p:txBody>
      </p:sp>
      <p:sp>
        <p:nvSpPr>
          <p:cNvPr id="12" name="Rectangle: Rounded Corners 11">
            <a:extLst>
              <a:ext uri="{FF2B5EF4-FFF2-40B4-BE49-F238E27FC236}">
                <a16:creationId xmlns:a16="http://schemas.microsoft.com/office/drawing/2014/main" id="{939C1338-7603-48B9-D99E-8CA99688A15F}"/>
              </a:ext>
            </a:extLst>
          </p:cNvPr>
          <p:cNvSpPr/>
          <p:nvPr/>
        </p:nvSpPr>
        <p:spPr>
          <a:xfrm>
            <a:off x="3916600" y="274139"/>
            <a:ext cx="4358801" cy="831061"/>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Thực trạng vấn đề</a:t>
            </a:r>
            <a:endParaRPr lang="en-US" sz="2800" b="1">
              <a:solidFill>
                <a:srgbClr val="316007"/>
              </a:solidFill>
              <a:latin typeface="Times New Roman"/>
              <a:ea typeface="Bellota Text" panose="00000500000000000000" pitchFamily="2" charset="0"/>
              <a:cs typeface="Times New Roman"/>
            </a:endParaRPr>
          </a:p>
        </p:txBody>
      </p:sp>
      <p:sp>
        <p:nvSpPr>
          <p:cNvPr id="5" name="TextBox 4">
            <a:extLst>
              <a:ext uri="{FF2B5EF4-FFF2-40B4-BE49-F238E27FC236}">
                <a16:creationId xmlns:a16="http://schemas.microsoft.com/office/drawing/2014/main" id="{AEA07A11-9BC4-A922-0A57-FBC4D52835D2}"/>
              </a:ext>
            </a:extLst>
          </p:cNvPr>
          <p:cNvSpPr txBox="1"/>
          <p:nvPr/>
        </p:nvSpPr>
        <p:spPr>
          <a:xfrm>
            <a:off x="4070537" y="1630456"/>
            <a:ext cx="40430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316007"/>
                </a:solidFill>
                <a:latin typeface="Times New Roman"/>
                <a:cs typeface="Times New Roman"/>
              </a:rPr>
              <a:t>Các </a:t>
            </a:r>
            <a:r>
              <a:rPr lang="en-US" sz="3200" err="1">
                <a:solidFill>
                  <a:srgbClr val="316007"/>
                </a:solidFill>
                <a:latin typeface="Times New Roman"/>
                <a:cs typeface="Times New Roman"/>
              </a:rPr>
              <a:t>phiên</a:t>
            </a:r>
            <a:r>
              <a:rPr lang="en-US" sz="3200">
                <a:solidFill>
                  <a:srgbClr val="316007"/>
                </a:solidFill>
                <a:latin typeface="Times New Roman"/>
                <a:cs typeface="Times New Roman"/>
              </a:rPr>
              <a:t> </a:t>
            </a:r>
            <a:r>
              <a:rPr lang="en-US" sz="3200" err="1">
                <a:solidFill>
                  <a:srgbClr val="316007"/>
                </a:solidFill>
                <a:latin typeface="Times New Roman"/>
                <a:cs typeface="Times New Roman"/>
              </a:rPr>
              <a:t>bản</a:t>
            </a:r>
            <a:r>
              <a:rPr lang="en-US" sz="3200">
                <a:solidFill>
                  <a:srgbClr val="316007"/>
                </a:solidFill>
                <a:latin typeface="Times New Roman"/>
                <a:cs typeface="Times New Roman"/>
              </a:rPr>
              <a:t> YOLO</a:t>
            </a:r>
          </a:p>
        </p:txBody>
      </p:sp>
      <p:pic>
        <p:nvPicPr>
          <p:cNvPr id="7" name="Picture 6" descr="A diagram of a timeline&#10;&#10;Description automatically generated">
            <a:extLst>
              <a:ext uri="{FF2B5EF4-FFF2-40B4-BE49-F238E27FC236}">
                <a16:creationId xmlns:a16="http://schemas.microsoft.com/office/drawing/2014/main" id="{590002E6-8964-DB80-B7F1-B6B38563A2C5}"/>
              </a:ext>
            </a:extLst>
          </p:cNvPr>
          <p:cNvPicPr>
            <a:picLocks noChangeAspect="1"/>
          </p:cNvPicPr>
          <p:nvPr/>
        </p:nvPicPr>
        <p:blipFill>
          <a:blip r:embed="rId3"/>
          <a:stretch>
            <a:fillRect/>
          </a:stretch>
        </p:blipFill>
        <p:spPr>
          <a:xfrm>
            <a:off x="1602442" y="2579166"/>
            <a:ext cx="8998324" cy="2372018"/>
          </a:xfrm>
          <a:prstGeom prst="rect">
            <a:avLst/>
          </a:prstGeom>
        </p:spPr>
      </p:pic>
    </p:spTree>
    <p:extLst>
      <p:ext uri="{BB962C8B-B14F-4D97-AF65-F5344CB8AC3E}">
        <p14:creationId xmlns:p14="http://schemas.microsoft.com/office/powerpoint/2010/main" val="4161805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877240" y="1657681"/>
            <a:ext cx="10440841" cy="5041973"/>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endParaRPr lang="vi-VN" sz="3200">
              <a:solidFill>
                <a:srgbClr val="4E980A"/>
              </a:solidFill>
              <a:latin typeface="Times New Roman"/>
              <a:cs typeface="Times New Roman"/>
            </a:endParaRPr>
          </a:p>
        </p:txBody>
      </p:sp>
      <p:sp>
        <p:nvSpPr>
          <p:cNvPr id="12" name="Rectangle: Rounded Corners 11">
            <a:extLst>
              <a:ext uri="{FF2B5EF4-FFF2-40B4-BE49-F238E27FC236}">
                <a16:creationId xmlns:a16="http://schemas.microsoft.com/office/drawing/2014/main" id="{939C1338-7603-48B9-D99E-8CA99688A15F}"/>
              </a:ext>
            </a:extLst>
          </p:cNvPr>
          <p:cNvSpPr/>
          <p:nvPr/>
        </p:nvSpPr>
        <p:spPr>
          <a:xfrm>
            <a:off x="3916600" y="274139"/>
            <a:ext cx="4358801" cy="831061"/>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Thực trạng vấn đề</a:t>
            </a:r>
            <a:endParaRPr lang="en-US" sz="2800" b="1">
              <a:solidFill>
                <a:srgbClr val="316007"/>
              </a:solidFill>
              <a:latin typeface="Times New Roman"/>
              <a:ea typeface="Bellota Text" panose="00000500000000000000" pitchFamily="2" charset="0"/>
              <a:cs typeface="Times New Roman"/>
            </a:endParaRPr>
          </a:p>
        </p:txBody>
      </p:sp>
      <p:sp>
        <p:nvSpPr>
          <p:cNvPr id="5" name="TextBox 4">
            <a:extLst>
              <a:ext uri="{FF2B5EF4-FFF2-40B4-BE49-F238E27FC236}">
                <a16:creationId xmlns:a16="http://schemas.microsoft.com/office/drawing/2014/main" id="{AEA07A11-9BC4-A922-0A57-FBC4D52835D2}"/>
              </a:ext>
            </a:extLst>
          </p:cNvPr>
          <p:cNvSpPr txBox="1"/>
          <p:nvPr/>
        </p:nvSpPr>
        <p:spPr>
          <a:xfrm>
            <a:off x="4070537" y="1630456"/>
            <a:ext cx="404308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316007"/>
                </a:solidFill>
                <a:latin typeface="Times New Roman"/>
                <a:cs typeface="Times New Roman"/>
              </a:rPr>
              <a:t>YOLOv8</a:t>
            </a:r>
            <a:endParaRPr lang="en-US">
              <a:solidFill>
                <a:srgbClr val="316007"/>
              </a:solidFill>
              <a:latin typeface="Times New Roman"/>
              <a:cs typeface="Times New Roman"/>
            </a:endParaRPr>
          </a:p>
        </p:txBody>
      </p:sp>
      <p:sp>
        <p:nvSpPr>
          <p:cNvPr id="2" name="TextBox 1">
            <a:extLst>
              <a:ext uri="{FF2B5EF4-FFF2-40B4-BE49-F238E27FC236}">
                <a16:creationId xmlns:a16="http://schemas.microsoft.com/office/drawing/2014/main" id="{6509CDEE-FEBD-A05A-CD84-D12F3E806335}"/>
              </a:ext>
            </a:extLst>
          </p:cNvPr>
          <p:cNvSpPr txBox="1"/>
          <p:nvPr/>
        </p:nvSpPr>
        <p:spPr>
          <a:xfrm>
            <a:off x="879660" y="2213161"/>
            <a:ext cx="10408023"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err="1">
                <a:solidFill>
                  <a:srgbClr val="316007"/>
                </a:solidFill>
                <a:latin typeface="Times New Roman"/>
                <a:cs typeface="Times New Roman"/>
              </a:rPr>
              <a:t>Phiên</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bản</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mới</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nhất</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của</a:t>
            </a:r>
            <a:r>
              <a:rPr lang="en-US" sz="2000">
                <a:solidFill>
                  <a:srgbClr val="316007"/>
                </a:solidFill>
                <a:latin typeface="Times New Roman"/>
                <a:cs typeface="Times New Roman"/>
              </a:rPr>
              <a:t> YOLO</a:t>
            </a:r>
          </a:p>
          <a:p>
            <a:pPr marL="285750" indent="-285750">
              <a:buFont typeface="Arial"/>
              <a:buChar char="•"/>
            </a:pPr>
            <a:r>
              <a:rPr lang="en-US" sz="2000" err="1">
                <a:solidFill>
                  <a:srgbClr val="316007"/>
                </a:solidFill>
                <a:latin typeface="Times New Roman"/>
                <a:cs typeface="Times New Roman"/>
              </a:rPr>
              <a:t>Kiến</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trúc</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tổng</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quan</a:t>
            </a:r>
            <a:endParaRPr lang="en-US" sz="2000">
              <a:solidFill>
                <a:srgbClr val="316007"/>
              </a:solidFill>
              <a:latin typeface="Times New Roman"/>
              <a:cs typeface="Times New Roman"/>
            </a:endParaRPr>
          </a:p>
          <a:p>
            <a:pPr marL="742950" lvl="1" indent="-285750">
              <a:buFont typeface="Courier New"/>
              <a:buChar char="o"/>
            </a:pPr>
            <a:r>
              <a:rPr lang="en-US" sz="2000" b="1">
                <a:solidFill>
                  <a:srgbClr val="316007"/>
                </a:solidFill>
                <a:latin typeface="Times New Roman"/>
                <a:cs typeface="Times New Roman"/>
              </a:rPr>
              <a:t>Backbone:</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kiến</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trúc</a:t>
            </a:r>
            <a:r>
              <a:rPr lang="en-US" sz="2000">
                <a:solidFill>
                  <a:srgbClr val="316007"/>
                </a:solidFill>
                <a:latin typeface="Times New Roman"/>
                <a:ea typeface="+mn-lt"/>
                <a:cs typeface="Times New Roman"/>
              </a:rPr>
              <a:t> CSPDarknet53, </a:t>
            </a:r>
            <a:r>
              <a:rPr lang="en-US" sz="2000" err="1">
                <a:solidFill>
                  <a:srgbClr val="316007"/>
                </a:solidFill>
                <a:latin typeface="Times New Roman"/>
                <a:ea typeface="+mn-lt"/>
                <a:cs typeface="Times New Roman"/>
              </a:rPr>
              <a:t>gồm</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các</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lớp</a:t>
            </a:r>
            <a:r>
              <a:rPr lang="en-US" sz="2000">
                <a:solidFill>
                  <a:srgbClr val="316007"/>
                </a:solidFill>
                <a:latin typeface="Times New Roman"/>
                <a:ea typeface="+mn-lt"/>
                <a:cs typeface="Times New Roman"/>
              </a:rPr>
              <a:t> CNN </a:t>
            </a:r>
            <a:r>
              <a:rPr lang="en-US" sz="2000" err="1">
                <a:solidFill>
                  <a:srgbClr val="316007"/>
                </a:solidFill>
                <a:latin typeface="Times New Roman"/>
                <a:ea typeface="+mn-lt"/>
                <a:cs typeface="Times New Roman"/>
              </a:rPr>
              <a:t>để</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trích</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xuất</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đặc</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trưng</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ảnh</a:t>
            </a:r>
            <a:r>
              <a:rPr lang="en-US" sz="2000">
                <a:solidFill>
                  <a:srgbClr val="316007"/>
                </a:solidFill>
                <a:latin typeface="Times New Roman"/>
                <a:ea typeface="+mn-lt"/>
                <a:cs typeface="Times New Roman"/>
              </a:rPr>
              <a:t> </a:t>
            </a:r>
          </a:p>
          <a:p>
            <a:pPr marL="742950" lvl="1" indent="-285750">
              <a:buFont typeface="Courier New"/>
              <a:buChar char="o"/>
            </a:pPr>
            <a:r>
              <a:rPr lang="en-US" sz="2000" b="1">
                <a:solidFill>
                  <a:srgbClr val="316007"/>
                </a:solidFill>
                <a:latin typeface="Times New Roman"/>
                <a:ea typeface="+mn-lt"/>
                <a:cs typeface="Times New Roman"/>
              </a:rPr>
              <a:t>Neck</a:t>
            </a:r>
            <a:r>
              <a:rPr lang="en-US" sz="2000" b="1">
                <a:solidFill>
                  <a:srgbClr val="316007"/>
                </a:solidFill>
                <a:latin typeface="Times New Roman"/>
                <a:cs typeface="Times New Roman"/>
              </a:rPr>
              <a:t>:</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kiến</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trúc</a:t>
            </a:r>
            <a:r>
              <a:rPr lang="en-US" sz="2000">
                <a:solidFill>
                  <a:srgbClr val="316007"/>
                </a:solidFill>
                <a:latin typeface="Times New Roman"/>
                <a:cs typeface="Times New Roman"/>
              </a:rPr>
              <a:t> PANet, </a:t>
            </a:r>
            <a:r>
              <a:rPr lang="en-US" sz="2000" err="1">
                <a:solidFill>
                  <a:srgbClr val="316007"/>
                </a:solidFill>
                <a:latin typeface="Times New Roman"/>
                <a:ea typeface="+mn-lt"/>
                <a:cs typeface="Times New Roman"/>
              </a:rPr>
              <a:t>tạo</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điều</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kiện</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thuận</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lợi</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cho</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luồng</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thông</a:t>
            </a:r>
            <a:r>
              <a:rPr lang="en-US" sz="2000">
                <a:solidFill>
                  <a:srgbClr val="316007"/>
                </a:solidFill>
                <a:latin typeface="Times New Roman"/>
                <a:ea typeface="+mn-lt"/>
                <a:cs typeface="Times New Roman"/>
              </a:rPr>
              <a:t> tin </a:t>
            </a:r>
            <a:r>
              <a:rPr lang="en-US" sz="2000" err="1">
                <a:solidFill>
                  <a:srgbClr val="316007"/>
                </a:solidFill>
                <a:latin typeface="Times New Roman"/>
                <a:ea typeface="+mn-lt"/>
                <a:cs typeface="Times New Roman"/>
              </a:rPr>
              <a:t>trên</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các</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độ</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phân</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giải</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không</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gian</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khác</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nhau</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cho</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phép</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mô</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hình</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nắm</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bắt</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các</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đặc</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trưng</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một</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cách</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hiệu</a:t>
            </a:r>
            <a:r>
              <a:rPr lang="en-US" sz="2000">
                <a:solidFill>
                  <a:srgbClr val="316007"/>
                </a:solidFill>
                <a:latin typeface="Times New Roman"/>
                <a:ea typeface="+mn-lt"/>
                <a:cs typeface="Times New Roman"/>
              </a:rPr>
              <a:t> </a:t>
            </a:r>
            <a:r>
              <a:rPr lang="en-US" sz="2000" err="1">
                <a:solidFill>
                  <a:srgbClr val="316007"/>
                </a:solidFill>
                <a:latin typeface="Times New Roman"/>
                <a:ea typeface="+mn-lt"/>
                <a:cs typeface="Times New Roman"/>
              </a:rPr>
              <a:t>quả</a:t>
            </a:r>
            <a:r>
              <a:rPr lang="en-US" sz="2000">
                <a:solidFill>
                  <a:srgbClr val="316007"/>
                </a:solidFill>
                <a:latin typeface="Times New Roman"/>
                <a:ea typeface="+mn-lt"/>
                <a:cs typeface="Times New Roman"/>
              </a:rPr>
              <a:t>.</a:t>
            </a:r>
          </a:p>
          <a:p>
            <a:pPr marL="742950" lvl="1" indent="-285750">
              <a:buFont typeface="Courier New"/>
              <a:buChar char="o"/>
            </a:pPr>
            <a:r>
              <a:rPr lang="en-US" sz="2000" b="1">
                <a:solidFill>
                  <a:srgbClr val="316007"/>
                </a:solidFill>
                <a:latin typeface="Times New Roman"/>
                <a:cs typeface="Times New Roman"/>
              </a:rPr>
              <a:t>Head:</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dự</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đoán</a:t>
            </a:r>
            <a:r>
              <a:rPr lang="en-US" sz="2000">
                <a:solidFill>
                  <a:srgbClr val="316007"/>
                </a:solidFill>
                <a:latin typeface="Times New Roman"/>
                <a:cs typeface="Times New Roman"/>
              </a:rPr>
              <a:t> bounding box, </a:t>
            </a:r>
            <a:r>
              <a:rPr lang="en-US" sz="2000" err="1">
                <a:solidFill>
                  <a:srgbClr val="316007"/>
                </a:solidFill>
                <a:latin typeface="Times New Roman"/>
                <a:cs typeface="Times New Roman"/>
              </a:rPr>
              <a:t>xác</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suất</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lớp</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thuộc</a:t>
            </a:r>
            <a:r>
              <a:rPr lang="en-US" sz="2000">
                <a:solidFill>
                  <a:srgbClr val="316007"/>
                </a:solidFill>
                <a:latin typeface="Times New Roman"/>
                <a:cs typeface="Times New Roman"/>
              </a:rPr>
              <a:t> </a:t>
            </a:r>
            <a:r>
              <a:rPr lang="en-US" sz="2000" err="1">
                <a:solidFill>
                  <a:srgbClr val="316007"/>
                </a:solidFill>
                <a:latin typeface="Times New Roman"/>
                <a:cs typeface="Times New Roman"/>
              </a:rPr>
              <a:t>về</a:t>
            </a:r>
            <a:endParaRPr lang="en-US" sz="2000">
              <a:solidFill>
                <a:srgbClr val="316007"/>
              </a:solidFill>
              <a:latin typeface="Times New Roman"/>
              <a:cs typeface="Times New Roman"/>
            </a:endParaRPr>
          </a:p>
          <a:p>
            <a:pPr marL="742950" lvl="1" indent="-285750">
              <a:buFont typeface="Courier New"/>
              <a:buChar char="o"/>
            </a:pPr>
            <a:endParaRPr lang="en-US" sz="2000">
              <a:solidFill>
                <a:srgbClr val="4E980A"/>
              </a:solidFill>
              <a:latin typeface="Times New Roman"/>
              <a:cs typeface="Times New Roman"/>
            </a:endParaRPr>
          </a:p>
          <a:p>
            <a:pPr marL="285750" indent="-285750">
              <a:buFont typeface="Arial"/>
              <a:buChar char="•"/>
            </a:pPr>
            <a:endParaRPr lang="en-US" sz="2000">
              <a:solidFill>
                <a:srgbClr val="4E980A"/>
              </a:solidFill>
              <a:latin typeface="Times New Roman"/>
              <a:cs typeface="Times New Roman"/>
            </a:endParaRPr>
          </a:p>
        </p:txBody>
      </p:sp>
      <p:pic>
        <p:nvPicPr>
          <p:cNvPr id="16" name="Picture 15" descr="A computer screen shot of a computer&#10;&#10;Description automatically generated">
            <a:extLst>
              <a:ext uri="{FF2B5EF4-FFF2-40B4-BE49-F238E27FC236}">
                <a16:creationId xmlns:a16="http://schemas.microsoft.com/office/drawing/2014/main" id="{80064F34-FB52-26B8-FFD9-E84D8381FC9F}"/>
              </a:ext>
            </a:extLst>
          </p:cNvPr>
          <p:cNvPicPr>
            <a:picLocks noChangeAspect="1"/>
          </p:cNvPicPr>
          <p:nvPr/>
        </p:nvPicPr>
        <p:blipFill>
          <a:blip r:embed="rId4"/>
          <a:stretch>
            <a:fillRect/>
          </a:stretch>
        </p:blipFill>
        <p:spPr>
          <a:xfrm>
            <a:off x="1120589" y="4509866"/>
            <a:ext cx="9950822" cy="2074093"/>
          </a:xfrm>
          <a:prstGeom prst="rect">
            <a:avLst/>
          </a:prstGeom>
        </p:spPr>
      </p:pic>
    </p:spTree>
    <p:extLst>
      <p:ext uri="{BB962C8B-B14F-4D97-AF65-F5344CB8AC3E}">
        <p14:creationId xmlns:p14="http://schemas.microsoft.com/office/powerpoint/2010/main" val="3143568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404935" y="1441451"/>
            <a:ext cx="11382132" cy="4619470"/>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285750" indent="-285750">
              <a:buFont typeface="Arial,Sans-Serif"/>
              <a:buChar char="•"/>
            </a:pPr>
            <a:endParaRPr lang="en-US" sz="2000">
              <a:solidFill>
                <a:srgbClr val="4E980A"/>
              </a:solidFill>
              <a:latin typeface="Times New Roman"/>
              <a:ea typeface="Segoe UI"/>
              <a:cs typeface="Times New Roman"/>
            </a:endParaRPr>
          </a:p>
          <a:p>
            <a:pPr marL="285750" indent="-285750">
              <a:buFont typeface="Arial,Sans-Serif"/>
              <a:buChar char="•"/>
            </a:pPr>
            <a:endParaRPr lang="en-US" sz="2000">
              <a:solidFill>
                <a:srgbClr val="4E980A"/>
              </a:solidFill>
              <a:latin typeface="Times New Roman"/>
              <a:ea typeface="Segoe UI"/>
              <a:cs typeface="Times New Roman"/>
            </a:endParaRPr>
          </a:p>
          <a:p>
            <a:pPr marL="285750" indent="-285750">
              <a:buFont typeface="Arial,Sans-Serif"/>
              <a:buChar char="•"/>
            </a:pPr>
            <a:endParaRPr lang="en-US" sz="2000">
              <a:solidFill>
                <a:srgbClr val="4E980A"/>
              </a:solidFill>
              <a:latin typeface="Times New Roman"/>
              <a:ea typeface="Segoe UI"/>
              <a:cs typeface="Times New Roman"/>
            </a:endParaRPr>
          </a:p>
          <a:p>
            <a:pPr marL="285750" indent="-285750">
              <a:buFont typeface="Arial,Sans-Serif"/>
              <a:buChar char="•"/>
            </a:pPr>
            <a:endParaRPr lang="en-US" sz="2000">
              <a:solidFill>
                <a:srgbClr val="4E980A"/>
              </a:solidFill>
              <a:latin typeface="Times New Roman"/>
              <a:ea typeface="Segoe UI"/>
              <a:cs typeface="Times New Roman"/>
            </a:endParaRPr>
          </a:p>
          <a:p>
            <a:pPr marL="742950" lvl="1" indent="-285750">
              <a:buFont typeface="Arial,Sans-Serif"/>
              <a:buChar char="•"/>
            </a:pPr>
            <a:endParaRPr lang="en-US" sz="2000">
              <a:solidFill>
                <a:srgbClr val="4E980A"/>
              </a:solidFill>
              <a:latin typeface="Times New Roman"/>
              <a:ea typeface="Segoe UI"/>
              <a:cs typeface="Times New Roman"/>
            </a:endParaRPr>
          </a:p>
          <a:p>
            <a:endParaRPr lang="en-US" sz="2000">
              <a:latin typeface="Times New Roman"/>
              <a:ea typeface="Segoe UI"/>
              <a:cs typeface="Times New Roman"/>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4124563" y="1637889"/>
            <a:ext cx="3942874"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Ưu điểm của YOLOv8</a:t>
            </a:r>
          </a:p>
        </p:txBody>
      </p:sp>
      <p:pic>
        <p:nvPicPr>
          <p:cNvPr id="2" name="Picture 1">
            <a:extLst>
              <a:ext uri="{FF2B5EF4-FFF2-40B4-BE49-F238E27FC236}">
                <a16:creationId xmlns:a16="http://schemas.microsoft.com/office/drawing/2014/main" id="{00D26743-7C5A-DD86-EC28-C519B2518AD2}"/>
              </a:ext>
            </a:extLst>
          </p:cNvPr>
          <p:cNvPicPr>
            <a:picLocks noChangeAspect="1"/>
          </p:cNvPicPr>
          <p:nvPr/>
        </p:nvPicPr>
        <p:blipFill>
          <a:blip r:embed="rId4"/>
          <a:stretch>
            <a:fillRect/>
          </a:stretch>
        </p:blipFill>
        <p:spPr>
          <a:xfrm>
            <a:off x="1631576" y="2318918"/>
            <a:ext cx="9186583" cy="3353362"/>
          </a:xfrm>
          <a:prstGeom prst="rect">
            <a:avLst/>
          </a:prstGeom>
        </p:spPr>
      </p:pic>
      <p:sp>
        <p:nvSpPr>
          <p:cNvPr id="5" name="Rectangle: Rounded Corners 4">
            <a:extLst>
              <a:ext uri="{FF2B5EF4-FFF2-40B4-BE49-F238E27FC236}">
                <a16:creationId xmlns:a16="http://schemas.microsoft.com/office/drawing/2014/main" id="{06D60656-E8BA-2602-BD36-795E7B9C8D0D}"/>
              </a:ext>
            </a:extLst>
          </p:cNvPr>
          <p:cNvSpPr/>
          <p:nvPr/>
        </p:nvSpPr>
        <p:spPr>
          <a:xfrm>
            <a:off x="3916600" y="274139"/>
            <a:ext cx="4358801" cy="831061"/>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Thực trạng vấn đề</a:t>
            </a:r>
            <a:endParaRPr lang="en-US" sz="2800" b="1">
              <a:solidFill>
                <a:srgbClr val="316007"/>
              </a:solidFill>
              <a:latin typeface="Times New Roman"/>
              <a:ea typeface="Bellota Text" panose="00000500000000000000" pitchFamily="2" charset="0"/>
              <a:cs typeface="Times New Roman"/>
            </a:endParaRPr>
          </a:p>
        </p:txBody>
      </p:sp>
    </p:spTree>
    <p:extLst>
      <p:ext uri="{BB962C8B-B14F-4D97-AF65-F5344CB8AC3E}">
        <p14:creationId xmlns:p14="http://schemas.microsoft.com/office/powerpoint/2010/main" val="3722116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7"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285750" indent="-285750">
              <a:buFont typeface="Arial,Sans-Serif"/>
              <a:buChar char="•"/>
            </a:pPr>
            <a:endParaRPr lang="vi-VN" sz="2000" b="0" i="0" u="none" strike="noStrike" cap="none" spc="0" normalizeH="0" baseline="0" noProof="0">
              <a:ln>
                <a:noFill/>
              </a:ln>
              <a:solidFill>
                <a:srgbClr val="4E980A"/>
              </a:solidFill>
              <a:effectLst/>
              <a:uLnTx/>
              <a:uFillTx/>
              <a:latin typeface="Times New Roman"/>
              <a:cs typeface="Times New Roman"/>
            </a:endParaRPr>
          </a:p>
        </p:txBody>
      </p:sp>
      <p:sp>
        <p:nvSpPr>
          <p:cNvPr id="12" name="Rectangle: Rounded Corners 11">
            <a:extLst>
              <a:ext uri="{FF2B5EF4-FFF2-40B4-BE49-F238E27FC236}">
                <a16:creationId xmlns:a16="http://schemas.microsoft.com/office/drawing/2014/main" id="{939C1338-7603-48B9-D99E-8CA99688A15F}"/>
              </a:ext>
            </a:extLst>
          </p:cNvPr>
          <p:cNvSpPr/>
          <p:nvPr/>
        </p:nvSpPr>
        <p:spPr>
          <a:xfrm>
            <a:off x="3916600" y="274139"/>
            <a:ext cx="4358801" cy="831061"/>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800" b="1">
                <a:solidFill>
                  <a:srgbClr val="316007"/>
                </a:solidFill>
                <a:latin typeface="Times New Roman"/>
                <a:ea typeface="Bellota Text" panose="00000500000000000000" pitchFamily="2" charset="0"/>
                <a:cs typeface="Times New Roman"/>
              </a:rPr>
              <a:t>Thực trạng vấn đề</a:t>
            </a:r>
            <a:endParaRPr lang="en-US" sz="2800" b="1">
              <a:solidFill>
                <a:srgbClr val="316007"/>
              </a:solidFill>
              <a:latin typeface="Times New Roman"/>
              <a:ea typeface="Bellota Text" panose="00000500000000000000" pitchFamily="2" charset="0"/>
              <a:cs typeface="Times New Roman"/>
            </a:endParaRPr>
          </a:p>
        </p:txBody>
      </p:sp>
      <p:pic>
        <p:nvPicPr>
          <p:cNvPr id="8" name="Picture 7" descr="A screenshot of a music app&#10;&#10;Description automatically generated">
            <a:extLst>
              <a:ext uri="{FF2B5EF4-FFF2-40B4-BE49-F238E27FC236}">
                <a16:creationId xmlns:a16="http://schemas.microsoft.com/office/drawing/2014/main" id="{F9CC093D-13D8-42E3-654C-AED4C080C7E7}"/>
              </a:ext>
            </a:extLst>
          </p:cNvPr>
          <p:cNvPicPr>
            <a:picLocks noChangeAspect="1"/>
          </p:cNvPicPr>
          <p:nvPr/>
        </p:nvPicPr>
        <p:blipFill>
          <a:blip r:embed="rId3"/>
          <a:stretch>
            <a:fillRect/>
          </a:stretch>
        </p:blipFill>
        <p:spPr>
          <a:xfrm>
            <a:off x="7470962" y="1796863"/>
            <a:ext cx="3009900" cy="4362450"/>
          </a:xfrm>
          <a:prstGeom prst="rect">
            <a:avLst/>
          </a:prstGeom>
        </p:spPr>
      </p:pic>
      <p:sp>
        <p:nvSpPr>
          <p:cNvPr id="2" name="TextBox 1">
            <a:extLst>
              <a:ext uri="{FF2B5EF4-FFF2-40B4-BE49-F238E27FC236}">
                <a16:creationId xmlns:a16="http://schemas.microsoft.com/office/drawing/2014/main" id="{4BEF7BFE-F303-47E0-BD07-6FD1CE39F222}"/>
              </a:ext>
            </a:extLst>
          </p:cNvPr>
          <p:cNvSpPr txBox="1"/>
          <p:nvPr/>
        </p:nvSpPr>
        <p:spPr>
          <a:xfrm>
            <a:off x="1652868" y="1910602"/>
            <a:ext cx="5589493" cy="47397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err="1">
                <a:solidFill>
                  <a:srgbClr val="316007"/>
                </a:solidFill>
                <a:latin typeface="Times New Roman"/>
                <a:cs typeface="Times New Roman"/>
              </a:rPr>
              <a:t>Ứng</a:t>
            </a:r>
            <a:r>
              <a:rPr lang="en-US" sz="2200">
                <a:solidFill>
                  <a:srgbClr val="316007"/>
                </a:solidFill>
                <a:latin typeface="Times New Roman"/>
                <a:cs typeface="Times New Roman"/>
              </a:rPr>
              <a:t> </a:t>
            </a:r>
            <a:r>
              <a:rPr lang="en-US" sz="2200" err="1">
                <a:solidFill>
                  <a:srgbClr val="316007"/>
                </a:solidFill>
                <a:latin typeface="Times New Roman"/>
                <a:cs typeface="Times New Roman"/>
              </a:rPr>
              <a:t>dụng</a:t>
            </a:r>
            <a:r>
              <a:rPr lang="en-US" sz="2200">
                <a:solidFill>
                  <a:srgbClr val="316007"/>
                </a:solidFill>
                <a:latin typeface="Times New Roman"/>
                <a:cs typeface="Times New Roman"/>
              </a:rPr>
              <a:t> </a:t>
            </a:r>
            <a:r>
              <a:rPr lang="en-US" sz="2200" err="1">
                <a:solidFill>
                  <a:srgbClr val="316007"/>
                </a:solidFill>
                <a:latin typeface="Times New Roman"/>
                <a:cs typeface="Times New Roman"/>
              </a:rPr>
              <a:t>của</a:t>
            </a:r>
            <a:r>
              <a:rPr lang="en-US" sz="2200">
                <a:solidFill>
                  <a:srgbClr val="316007"/>
                </a:solidFill>
                <a:latin typeface="Times New Roman"/>
                <a:cs typeface="Times New Roman"/>
              </a:rPr>
              <a:t> YOLOv8</a:t>
            </a:r>
          </a:p>
          <a:p>
            <a:pPr marL="800100" lvl="1" indent="-342900">
              <a:buFont typeface="Courier New,monospace"/>
              <a:buChar char="o"/>
            </a:pPr>
            <a:r>
              <a:rPr lang="en-US" sz="2200" err="1">
                <a:solidFill>
                  <a:srgbClr val="316007"/>
                </a:solidFill>
                <a:latin typeface="Times New Roman"/>
                <a:cs typeface="Times New Roman"/>
              </a:rPr>
              <a:t>Phân</a:t>
            </a:r>
            <a:r>
              <a:rPr lang="en-US" sz="2200">
                <a:solidFill>
                  <a:srgbClr val="316007"/>
                </a:solidFill>
                <a:latin typeface="Times New Roman"/>
                <a:cs typeface="Times New Roman"/>
              </a:rPr>
              <a:t> </a:t>
            </a:r>
            <a:r>
              <a:rPr lang="en-US" sz="2200" err="1">
                <a:solidFill>
                  <a:srgbClr val="316007"/>
                </a:solidFill>
                <a:latin typeface="Times New Roman"/>
                <a:cs typeface="Times New Roman"/>
              </a:rPr>
              <a:t>loại</a:t>
            </a:r>
            <a:r>
              <a:rPr lang="en-US" sz="2200">
                <a:solidFill>
                  <a:srgbClr val="316007"/>
                </a:solidFill>
                <a:latin typeface="Times New Roman"/>
                <a:cs typeface="Times New Roman"/>
              </a:rPr>
              <a:t> </a:t>
            </a:r>
          </a:p>
          <a:p>
            <a:pPr marL="800100" lvl="1" indent="-342900">
              <a:buFont typeface="Courier New,monospace"/>
              <a:buChar char="o"/>
            </a:pPr>
            <a:r>
              <a:rPr lang="en-US" sz="2200" err="1">
                <a:solidFill>
                  <a:srgbClr val="316007"/>
                </a:solidFill>
                <a:latin typeface="Times New Roman"/>
                <a:cs typeface="Times New Roman"/>
              </a:rPr>
              <a:t>Nhận</a:t>
            </a:r>
            <a:r>
              <a:rPr lang="en-US" sz="2200">
                <a:solidFill>
                  <a:srgbClr val="316007"/>
                </a:solidFill>
                <a:latin typeface="Times New Roman"/>
                <a:cs typeface="Times New Roman"/>
              </a:rPr>
              <a:t> </a:t>
            </a:r>
            <a:r>
              <a:rPr lang="en-US" sz="2200" err="1">
                <a:solidFill>
                  <a:srgbClr val="316007"/>
                </a:solidFill>
                <a:latin typeface="Times New Roman"/>
                <a:cs typeface="Times New Roman"/>
              </a:rPr>
              <a:t>dạng</a:t>
            </a:r>
            <a:r>
              <a:rPr lang="en-US" sz="2200">
                <a:solidFill>
                  <a:srgbClr val="316007"/>
                </a:solidFill>
                <a:latin typeface="Times New Roman"/>
                <a:cs typeface="Times New Roman"/>
              </a:rPr>
              <a:t> </a:t>
            </a:r>
            <a:r>
              <a:rPr lang="en-US" sz="2200" err="1">
                <a:solidFill>
                  <a:srgbClr val="316007"/>
                </a:solidFill>
                <a:latin typeface="Times New Roman"/>
                <a:cs typeface="Times New Roman"/>
              </a:rPr>
              <a:t>đối</a:t>
            </a:r>
            <a:r>
              <a:rPr lang="en-US" sz="2200">
                <a:solidFill>
                  <a:srgbClr val="316007"/>
                </a:solidFill>
                <a:latin typeface="Times New Roman"/>
                <a:cs typeface="Times New Roman"/>
              </a:rPr>
              <a:t> </a:t>
            </a:r>
            <a:r>
              <a:rPr lang="en-US" sz="2200" err="1">
                <a:solidFill>
                  <a:srgbClr val="316007"/>
                </a:solidFill>
                <a:latin typeface="Times New Roman"/>
                <a:cs typeface="Times New Roman"/>
              </a:rPr>
              <a:t>tượng</a:t>
            </a:r>
            <a:endParaRPr lang="en-US" sz="2200">
              <a:solidFill>
                <a:srgbClr val="316007"/>
              </a:solidFill>
              <a:latin typeface="Times New Roman"/>
              <a:cs typeface="Times New Roman"/>
            </a:endParaRPr>
          </a:p>
          <a:p>
            <a:pPr marL="800100" lvl="1" indent="-342900">
              <a:buFont typeface="Courier New,monospace"/>
              <a:buChar char="o"/>
            </a:pPr>
            <a:r>
              <a:rPr lang="en-US" sz="2200" err="1">
                <a:solidFill>
                  <a:srgbClr val="316007"/>
                </a:solidFill>
                <a:latin typeface="Times New Roman"/>
                <a:cs typeface="Times New Roman"/>
              </a:rPr>
              <a:t>Phân</a:t>
            </a:r>
            <a:r>
              <a:rPr lang="en-US" sz="2200">
                <a:solidFill>
                  <a:srgbClr val="316007"/>
                </a:solidFill>
                <a:latin typeface="Times New Roman"/>
                <a:cs typeface="Times New Roman"/>
              </a:rPr>
              <a:t> </a:t>
            </a:r>
            <a:r>
              <a:rPr lang="en-US" sz="2200" err="1">
                <a:solidFill>
                  <a:srgbClr val="316007"/>
                </a:solidFill>
                <a:latin typeface="Times New Roman"/>
                <a:cs typeface="Times New Roman"/>
              </a:rPr>
              <a:t>đoạn</a:t>
            </a:r>
            <a:endParaRPr lang="en-US" sz="2200">
              <a:solidFill>
                <a:srgbClr val="316007"/>
              </a:solidFill>
              <a:latin typeface="Times New Roman"/>
              <a:cs typeface="Times New Roman"/>
            </a:endParaRPr>
          </a:p>
          <a:p>
            <a:pPr lvl="1"/>
            <a:endParaRPr lang="en-US" sz="2200">
              <a:solidFill>
                <a:srgbClr val="316007"/>
              </a:solidFill>
              <a:latin typeface="Times New Roman"/>
              <a:cs typeface="Times New Roman"/>
            </a:endParaRPr>
          </a:p>
          <a:p>
            <a:pPr marL="285750" indent="-285750">
              <a:buFont typeface="Arial,Sans-Serif"/>
              <a:buChar char="•"/>
            </a:pPr>
            <a:r>
              <a:rPr lang="vi-VN" sz="2200">
                <a:solidFill>
                  <a:srgbClr val="316007"/>
                </a:solidFill>
                <a:latin typeface="Times New Roman"/>
                <a:cs typeface="Times New Roman"/>
              </a:rPr>
              <a:t>YOLOv8 sử dụng trong </a:t>
            </a:r>
            <a:r>
              <a:rPr lang="vi-VN" sz="2200" err="1">
                <a:solidFill>
                  <a:srgbClr val="316007"/>
                </a:solidFill>
                <a:latin typeface="Times New Roman"/>
                <a:cs typeface="Times New Roman"/>
              </a:rPr>
              <a:t>project</a:t>
            </a:r>
            <a:r>
              <a:rPr lang="vi-VN" sz="2200">
                <a:solidFill>
                  <a:srgbClr val="316007"/>
                </a:solidFill>
                <a:latin typeface="Times New Roman"/>
                <a:cs typeface="Times New Roman"/>
              </a:rPr>
              <a:t> để nhận diện các vùng chứa thông tin về</a:t>
            </a:r>
            <a:endParaRPr lang="en-US" sz="2200">
              <a:solidFill>
                <a:srgbClr val="316007"/>
              </a:solidFill>
              <a:latin typeface="Times New Roman"/>
              <a:cs typeface="Times New Roman"/>
            </a:endParaRPr>
          </a:p>
          <a:p>
            <a:pPr marL="742950" lvl="1" indent="-285750">
              <a:buFont typeface="Courier New"/>
              <a:buChar char="o"/>
            </a:pPr>
            <a:r>
              <a:rPr lang="vi-VN" sz="2200">
                <a:solidFill>
                  <a:srgbClr val="316007"/>
                </a:solidFill>
                <a:latin typeface="Times New Roman"/>
                <a:cs typeface="Times New Roman"/>
              </a:rPr>
              <a:t>Tiêu đề</a:t>
            </a:r>
          </a:p>
          <a:p>
            <a:pPr marL="742950" lvl="1" indent="-285750">
              <a:buFont typeface="Courier New"/>
              <a:buChar char="o"/>
            </a:pPr>
            <a:r>
              <a:rPr lang="vi-VN" sz="2200">
                <a:solidFill>
                  <a:srgbClr val="316007"/>
                </a:solidFill>
                <a:latin typeface="Times New Roman"/>
                <a:cs typeface="Times New Roman"/>
              </a:rPr>
              <a:t>Ngày tháng</a:t>
            </a:r>
          </a:p>
          <a:p>
            <a:pPr marL="742950" lvl="1" indent="-285750">
              <a:buFont typeface="Courier New"/>
              <a:buChar char="o"/>
            </a:pPr>
            <a:r>
              <a:rPr lang="vi-VN" sz="2200">
                <a:solidFill>
                  <a:srgbClr val="316007"/>
                </a:solidFill>
                <a:latin typeface="Times New Roman"/>
                <a:cs typeface="Times New Roman"/>
              </a:rPr>
              <a:t>Thời gian</a:t>
            </a:r>
          </a:p>
          <a:p>
            <a:pPr marL="742950" lvl="1" indent="-285750">
              <a:buFont typeface="Courier New"/>
              <a:buChar char="o"/>
            </a:pPr>
            <a:r>
              <a:rPr lang="vi-VN" sz="2200">
                <a:solidFill>
                  <a:srgbClr val="316007"/>
                </a:solidFill>
                <a:latin typeface="Times New Roman"/>
                <a:cs typeface="Times New Roman"/>
              </a:rPr>
              <a:t>Địa điểm</a:t>
            </a:r>
          </a:p>
          <a:p>
            <a:pPr marL="342900" indent="-342900">
              <a:buFont typeface="Arial"/>
              <a:buChar char="•"/>
            </a:pPr>
            <a:endParaRPr lang="en-US" sz="2000">
              <a:solidFill>
                <a:srgbClr val="4E980A"/>
              </a:solidFill>
              <a:latin typeface="Times New Roman"/>
              <a:cs typeface="Times New Roman"/>
            </a:endParaRPr>
          </a:p>
          <a:p>
            <a:pPr marL="800100" lvl="1" indent="-342900">
              <a:buFont typeface="Courier New"/>
              <a:buChar char="o"/>
            </a:pPr>
            <a:endParaRPr lang="en-US" sz="2000">
              <a:solidFill>
                <a:srgbClr val="4E980A"/>
              </a:solidFill>
              <a:latin typeface="Times New Roman"/>
              <a:cs typeface="Times New Roman"/>
            </a:endParaRPr>
          </a:p>
          <a:p>
            <a:endParaRPr lang="en-US" sz="2000">
              <a:solidFill>
                <a:srgbClr val="4E980A"/>
              </a:solidFill>
              <a:latin typeface="Times New Roman"/>
              <a:cs typeface="Times New Roman"/>
            </a:endParaRPr>
          </a:p>
        </p:txBody>
      </p:sp>
    </p:spTree>
    <p:extLst>
      <p:ext uri="{BB962C8B-B14F-4D97-AF65-F5344CB8AC3E}">
        <p14:creationId xmlns:p14="http://schemas.microsoft.com/office/powerpoint/2010/main" val="303714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5" name="Rectangle: Rounded Corners 4">
            <a:extLst>
              <a:ext uri="{FF2B5EF4-FFF2-40B4-BE49-F238E27FC236}">
                <a16:creationId xmlns:a16="http://schemas.microsoft.com/office/drawing/2014/main" id="{CBBA383F-496C-9ECB-D2F4-BE9E957D9212}"/>
              </a:ext>
            </a:extLst>
          </p:cNvPr>
          <p:cNvSpPr/>
          <p:nvPr/>
        </p:nvSpPr>
        <p:spPr>
          <a:xfrm>
            <a:off x="4257978" y="274139"/>
            <a:ext cx="3676044" cy="845408"/>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Giới thiệu nhóm</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872038" y="1885950"/>
            <a:ext cx="8447925" cy="3920559"/>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A7CBFF4C-4567-B411-ADEA-98266925DE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03958" y="2715022"/>
            <a:ext cx="1979367" cy="1979367"/>
          </a:xfrm>
          <a:prstGeom prst="roundRect">
            <a:avLst>
              <a:gd name="adj" fmla="val 14261"/>
            </a:avLst>
          </a:prstGeom>
        </p:spPr>
      </p:pic>
      <p:pic>
        <p:nvPicPr>
          <p:cNvPr id="19" name="Picture 18">
            <a:extLst>
              <a:ext uri="{FF2B5EF4-FFF2-40B4-BE49-F238E27FC236}">
                <a16:creationId xmlns:a16="http://schemas.microsoft.com/office/drawing/2014/main" id="{F002F186-052A-058A-A3B3-AB9E3EF2A4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08676" y="2715021"/>
            <a:ext cx="1979367" cy="1979367"/>
          </a:xfrm>
          <a:prstGeom prst="roundRect">
            <a:avLst>
              <a:gd name="adj" fmla="val 14261"/>
            </a:avLst>
          </a:prstGeom>
        </p:spPr>
      </p:pic>
      <p:sp>
        <p:nvSpPr>
          <p:cNvPr id="10" name="TextBox 9">
            <a:extLst>
              <a:ext uri="{FF2B5EF4-FFF2-40B4-BE49-F238E27FC236}">
                <a16:creationId xmlns:a16="http://schemas.microsoft.com/office/drawing/2014/main" id="{95A06EBD-3DDB-9AF4-BA6B-448FEEAAEDDD}"/>
              </a:ext>
            </a:extLst>
          </p:cNvPr>
          <p:cNvSpPr txBox="1"/>
          <p:nvPr/>
        </p:nvSpPr>
        <p:spPr>
          <a:xfrm>
            <a:off x="5320744" y="2038350"/>
            <a:ext cx="1553630" cy="584775"/>
          </a:xfrm>
          <a:prstGeom prst="rect">
            <a:avLst/>
          </a:prstGeom>
          <a:noFill/>
        </p:spPr>
        <p:txBody>
          <a:bodyPr wrap="none" rtlCol="0">
            <a:spAutoFit/>
          </a:bodyPr>
          <a:lstStyle/>
          <a:p>
            <a:r>
              <a:rPr lang="vi-VN" sz="3200">
                <a:solidFill>
                  <a:srgbClr val="316007"/>
                </a:solidFill>
                <a:latin typeface="Times New Roman"/>
                <a:cs typeface="Times New Roman"/>
              </a:rPr>
              <a:t>Mentors</a:t>
            </a:r>
            <a:endParaRPr lang="en-US" sz="3200">
              <a:solidFill>
                <a:srgbClr val="316007"/>
              </a:solidFill>
              <a:latin typeface="Times New Roman"/>
              <a:cs typeface="Times New Roman"/>
            </a:endParaRPr>
          </a:p>
        </p:txBody>
      </p:sp>
      <p:sp>
        <p:nvSpPr>
          <p:cNvPr id="12" name="TextBox 11">
            <a:extLst>
              <a:ext uri="{FF2B5EF4-FFF2-40B4-BE49-F238E27FC236}">
                <a16:creationId xmlns:a16="http://schemas.microsoft.com/office/drawing/2014/main" id="{130FFDCA-73FC-E900-84C5-3493976E8B2F}"/>
              </a:ext>
            </a:extLst>
          </p:cNvPr>
          <p:cNvSpPr txBox="1"/>
          <p:nvPr/>
        </p:nvSpPr>
        <p:spPr>
          <a:xfrm>
            <a:off x="2964966" y="4927283"/>
            <a:ext cx="2257349" cy="646331"/>
          </a:xfrm>
          <a:prstGeom prst="rect">
            <a:avLst/>
          </a:prstGeom>
          <a:noFill/>
        </p:spPr>
        <p:txBody>
          <a:bodyPr wrap="none" rtlCol="0">
            <a:spAutoFit/>
          </a:bodyPr>
          <a:lstStyle/>
          <a:p>
            <a:pPr algn="ctr"/>
            <a:r>
              <a:rPr lang="vi-VN">
                <a:solidFill>
                  <a:srgbClr val="316007"/>
                </a:solidFill>
                <a:latin typeface="Times New Roman"/>
                <a:cs typeface="Times New Roman"/>
              </a:rPr>
              <a:t>Trần Thị Hiền</a:t>
            </a:r>
            <a:br>
              <a:rPr lang="vi-VN">
                <a:solidFill>
                  <a:srgbClr val="316007"/>
                </a:solidFill>
                <a:latin typeface="Times New Roman"/>
                <a:cs typeface="Times New Roman"/>
              </a:rPr>
            </a:br>
            <a:r>
              <a:rPr lang="vi-VN">
                <a:solidFill>
                  <a:srgbClr val="316007"/>
                </a:solidFill>
                <a:latin typeface="Times New Roman"/>
                <a:cs typeface="Times New Roman"/>
              </a:rPr>
              <a:t>hien.tr@samsung.com</a:t>
            </a:r>
            <a:endParaRPr lang="en-US">
              <a:solidFill>
                <a:srgbClr val="316007"/>
              </a:solidFill>
              <a:latin typeface="Times New Roman"/>
              <a:cs typeface="Times New Roman"/>
            </a:endParaRPr>
          </a:p>
        </p:txBody>
      </p:sp>
      <p:sp>
        <p:nvSpPr>
          <p:cNvPr id="13" name="TextBox 12">
            <a:extLst>
              <a:ext uri="{FF2B5EF4-FFF2-40B4-BE49-F238E27FC236}">
                <a16:creationId xmlns:a16="http://schemas.microsoft.com/office/drawing/2014/main" id="{3CAABA0F-2565-C44B-EDF2-94C21B4086CD}"/>
              </a:ext>
            </a:extLst>
          </p:cNvPr>
          <p:cNvSpPr txBox="1"/>
          <p:nvPr/>
        </p:nvSpPr>
        <p:spPr>
          <a:xfrm>
            <a:off x="6937625" y="4927283"/>
            <a:ext cx="2321469" cy="646331"/>
          </a:xfrm>
          <a:prstGeom prst="rect">
            <a:avLst/>
          </a:prstGeom>
          <a:noFill/>
        </p:spPr>
        <p:txBody>
          <a:bodyPr wrap="none" rtlCol="0">
            <a:spAutoFit/>
          </a:bodyPr>
          <a:lstStyle/>
          <a:p>
            <a:pPr algn="ctr"/>
            <a:r>
              <a:rPr lang="vi-VN">
                <a:solidFill>
                  <a:srgbClr val="316007"/>
                </a:solidFill>
                <a:latin typeface="Times New Roman"/>
                <a:cs typeface="Times New Roman"/>
              </a:rPr>
              <a:t>Hoàng Thế Sơn</a:t>
            </a:r>
            <a:br>
              <a:rPr lang="vi-VN">
                <a:solidFill>
                  <a:srgbClr val="316007"/>
                </a:solidFill>
                <a:latin typeface="Times New Roman"/>
                <a:cs typeface="Times New Roman"/>
              </a:rPr>
            </a:br>
            <a:r>
              <a:rPr lang="vi-VN">
                <a:solidFill>
                  <a:srgbClr val="316007"/>
                </a:solidFill>
                <a:latin typeface="Times New Roman"/>
                <a:cs typeface="Times New Roman"/>
              </a:rPr>
              <a:t>son.the@samsung.com</a:t>
            </a:r>
            <a:endParaRPr lang="en-US">
              <a:solidFill>
                <a:srgbClr val="316007"/>
              </a:solidFill>
              <a:latin typeface="Times New Roman"/>
              <a:cs typeface="Times New Roman"/>
            </a:endParaRPr>
          </a:p>
        </p:txBody>
      </p:sp>
    </p:spTree>
    <p:extLst>
      <p:ext uri="{BB962C8B-B14F-4D97-AF65-F5344CB8AC3E}">
        <p14:creationId xmlns:p14="http://schemas.microsoft.com/office/powerpoint/2010/main" val="39375992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par>
                          <p:cTn id="12" fill="hold">
                            <p:stCondLst>
                              <p:cond delay="2000"/>
                            </p:stCondLst>
                            <p:childTnLst>
                              <p:par>
                                <p:cTn id="13" presetID="6" presetClass="entr" presetSubtype="16"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1250"/>
                                        <p:tgtEl>
                                          <p:spTgt spid="7"/>
                                        </p:tgtEl>
                                      </p:cBhvr>
                                    </p:animEffect>
                                  </p:childTnLst>
                                </p:cTn>
                              </p:par>
                              <p:par>
                                <p:cTn id="16" presetID="6" presetClass="entr" presetSubtype="16"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ircle(in)">
                                      <p:cBhvr>
                                        <p:cTn id="18" dur="1250"/>
                                        <p:tgtEl>
                                          <p:spTgt spid="19"/>
                                        </p:tgtEl>
                                      </p:cBhvr>
                                    </p:animEffect>
                                  </p:childTnLst>
                                </p:cTn>
                              </p:par>
                            </p:childTnLst>
                          </p:cTn>
                        </p:par>
                        <p:par>
                          <p:cTn id="19" fill="hold">
                            <p:stCondLst>
                              <p:cond delay="3250"/>
                            </p:stCondLst>
                            <p:childTnLst>
                              <p:par>
                                <p:cTn id="20" presetID="18" presetClass="entr" presetSubtype="6"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downRight)">
                                      <p:cBhvr>
                                        <p:cTn id="22" dur="1000"/>
                                        <p:tgtEl>
                                          <p:spTgt spid="12"/>
                                        </p:tgtEl>
                                      </p:cBhvr>
                                    </p:animEffect>
                                  </p:childTnLst>
                                </p:cTn>
                              </p:par>
                              <p:par>
                                <p:cTn id="23" presetID="18" presetClass="entr" presetSubtype="6"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strips(downRight)">
                                      <p:cBhvr>
                                        <p:cTn id="2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5" name="Rectangle: Rounded Corners 4">
            <a:extLst>
              <a:ext uri="{FF2B5EF4-FFF2-40B4-BE49-F238E27FC236}">
                <a16:creationId xmlns:a16="http://schemas.microsoft.com/office/drawing/2014/main" id="{E7C51E38-2CDC-8DF5-DE35-D9FEB098F274}"/>
              </a:ext>
            </a:extLst>
          </p:cNvPr>
          <p:cNvSpPr/>
          <p:nvPr/>
        </p:nvSpPr>
        <p:spPr>
          <a:xfrm>
            <a:off x="3916600" y="274139"/>
            <a:ext cx="4358801" cy="831061"/>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Thực trạng vấn đề</a:t>
            </a:r>
            <a:endParaRPr lang="en-US" sz="2800" b="1">
              <a:solidFill>
                <a:srgbClr val="316007"/>
              </a:solidFill>
              <a:latin typeface="Times New Roman"/>
              <a:ea typeface="Bellota Text" panose="00000500000000000000" pitchFamily="2" charset="0"/>
              <a:cs typeface="Times New Roman"/>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2" name="Rectangle 11">
            <a:extLst>
              <a:ext uri="{FF2B5EF4-FFF2-40B4-BE49-F238E27FC236}">
                <a16:creationId xmlns:a16="http://schemas.microsoft.com/office/drawing/2014/main" id="{E7BBEFCC-C6F0-E492-8056-DE25C6F23BE0}"/>
              </a:ext>
            </a:extLst>
          </p:cNvPr>
          <p:cNvSpPr/>
          <p:nvPr/>
        </p:nvSpPr>
        <p:spPr>
          <a:xfrm>
            <a:off x="-4488871" y="2760740"/>
            <a:ext cx="1300400" cy="584775"/>
          </a:xfrm>
          <a:prstGeom prst="rect">
            <a:avLst/>
          </a:prstGeom>
          <a:solidFill>
            <a:srgbClr val="40A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Times New Roman"/>
                <a:cs typeface="Times New Roman"/>
              </a:rPr>
              <a:t>Tesseract</a:t>
            </a:r>
            <a:endParaRPr lang="en-US">
              <a:latin typeface="Times New Roman"/>
              <a:cs typeface="Times New Roman"/>
            </a:endParaRPr>
          </a:p>
        </p:txBody>
      </p:sp>
      <p:sp>
        <p:nvSpPr>
          <p:cNvPr id="13" name="Rectangle 12">
            <a:extLst>
              <a:ext uri="{FF2B5EF4-FFF2-40B4-BE49-F238E27FC236}">
                <a16:creationId xmlns:a16="http://schemas.microsoft.com/office/drawing/2014/main" id="{4FB86422-346D-C2BB-843D-CA997E9E57EA}"/>
              </a:ext>
            </a:extLst>
          </p:cNvPr>
          <p:cNvSpPr/>
          <p:nvPr/>
        </p:nvSpPr>
        <p:spPr>
          <a:xfrm>
            <a:off x="-1473457" y="2760740"/>
            <a:ext cx="1473457" cy="584775"/>
          </a:xfrm>
          <a:prstGeom prst="rect">
            <a:avLst/>
          </a:prstGeom>
          <a:solidFill>
            <a:srgbClr val="40A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Times New Roman"/>
                <a:cs typeface="Times New Roman"/>
              </a:rPr>
              <a:t>Easy OCR</a:t>
            </a:r>
            <a:endParaRPr lang="en-US">
              <a:latin typeface="Times New Roman"/>
              <a:cs typeface="Times New Roman"/>
            </a:endParaRPr>
          </a:p>
        </p:txBody>
      </p:sp>
      <p:sp>
        <p:nvSpPr>
          <p:cNvPr id="14" name="Rectangle 13">
            <a:extLst>
              <a:ext uri="{FF2B5EF4-FFF2-40B4-BE49-F238E27FC236}">
                <a16:creationId xmlns:a16="http://schemas.microsoft.com/office/drawing/2014/main" id="{8741A08F-2DA8-70CB-4A28-E5FF9F05E960}"/>
              </a:ext>
            </a:extLst>
          </p:cNvPr>
          <p:cNvSpPr/>
          <p:nvPr/>
        </p:nvSpPr>
        <p:spPr>
          <a:xfrm>
            <a:off x="-3188471" y="2760740"/>
            <a:ext cx="1715014" cy="584775"/>
          </a:xfrm>
          <a:prstGeom prst="rect">
            <a:avLst/>
          </a:prstGeom>
          <a:solidFill>
            <a:srgbClr val="40A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latin typeface="Times New Roman"/>
                <a:cs typeface="Times New Roman"/>
              </a:rPr>
              <a:t>Google OCR</a:t>
            </a:r>
            <a:endParaRPr lang="en-US">
              <a:latin typeface="Times New Roman"/>
              <a:cs typeface="Times New Roman"/>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3167153" y="1722231"/>
            <a:ext cx="5857694" cy="584775"/>
          </a:xfrm>
          <a:prstGeom prst="rect">
            <a:avLst/>
          </a:prstGeom>
          <a:noFill/>
        </p:spPr>
        <p:txBody>
          <a:bodyPr wrap="none" rtlCol="0">
            <a:spAutoFit/>
          </a:bodyPr>
          <a:lstStyle/>
          <a:p>
            <a:r>
              <a:rPr lang="vi-VN" sz="3200">
                <a:solidFill>
                  <a:srgbClr val="316007"/>
                </a:solidFill>
                <a:latin typeface="Times New Roman"/>
                <a:cs typeface="Times New Roman"/>
              </a:rPr>
              <a:t>Nhận diện ký tự quang học (OCR)</a:t>
            </a:r>
            <a:endParaRPr lang="en-US" sz="3200">
              <a:solidFill>
                <a:srgbClr val="316007"/>
              </a:solidFill>
              <a:latin typeface="Times New Roman"/>
              <a:cs typeface="Times New Roman"/>
            </a:endParaRPr>
          </a:p>
        </p:txBody>
      </p:sp>
    </p:spTree>
    <p:extLst>
      <p:ext uri="{BB962C8B-B14F-4D97-AF65-F5344CB8AC3E}">
        <p14:creationId xmlns:p14="http://schemas.microsoft.com/office/powerpoint/2010/main" val="2302224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2" name="Google Shape;1908;p57">
            <a:extLst>
              <a:ext uri="{FF2B5EF4-FFF2-40B4-BE49-F238E27FC236}">
                <a16:creationId xmlns:a16="http://schemas.microsoft.com/office/drawing/2014/main" id="{68F24C5C-FAFB-42F5-A92F-941E8913022C}"/>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5" name="Rectangle: Rounded Corners 4">
            <a:extLst>
              <a:ext uri="{FF2B5EF4-FFF2-40B4-BE49-F238E27FC236}">
                <a16:creationId xmlns:a16="http://schemas.microsoft.com/office/drawing/2014/main" id="{E7C51E38-2CDC-8DF5-DE35-D9FEB098F274}"/>
              </a:ext>
            </a:extLst>
          </p:cNvPr>
          <p:cNvSpPr/>
          <p:nvPr/>
        </p:nvSpPr>
        <p:spPr>
          <a:xfrm>
            <a:off x="3916600" y="274139"/>
            <a:ext cx="4358801" cy="831061"/>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Thực trạng vấn đề</a:t>
            </a:r>
            <a:endParaRPr lang="en-US" sz="2800" b="1">
              <a:solidFill>
                <a:srgbClr val="316007"/>
              </a:solidFill>
              <a:latin typeface="Times New Roman"/>
              <a:ea typeface="Bellota Text" panose="00000500000000000000" pitchFamily="2" charset="0"/>
              <a:cs typeface="Times New Roman"/>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12" name="Rectangle 11">
            <a:extLst>
              <a:ext uri="{FF2B5EF4-FFF2-40B4-BE49-F238E27FC236}">
                <a16:creationId xmlns:a16="http://schemas.microsoft.com/office/drawing/2014/main" id="{E7BBEFCC-C6F0-E492-8056-DE25C6F23BE0}"/>
              </a:ext>
            </a:extLst>
          </p:cNvPr>
          <p:cNvSpPr/>
          <p:nvPr/>
        </p:nvSpPr>
        <p:spPr>
          <a:xfrm>
            <a:off x="2702729" y="2743200"/>
            <a:ext cx="1300400" cy="584775"/>
          </a:xfrm>
          <a:prstGeom prst="rect">
            <a:avLst/>
          </a:prstGeom>
          <a:solidFill>
            <a:srgbClr val="40A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a:latin typeface="Times New Roman"/>
                <a:cs typeface="Times New Roman"/>
              </a:rPr>
              <a:t>Tesseract</a:t>
            </a:r>
            <a:endParaRPr lang="en-US" sz="2000">
              <a:latin typeface="Times New Roman"/>
              <a:cs typeface="Times New Roman"/>
            </a:endParaRPr>
          </a:p>
        </p:txBody>
      </p:sp>
      <p:sp>
        <p:nvSpPr>
          <p:cNvPr id="13" name="Rectangle 12">
            <a:extLst>
              <a:ext uri="{FF2B5EF4-FFF2-40B4-BE49-F238E27FC236}">
                <a16:creationId xmlns:a16="http://schemas.microsoft.com/office/drawing/2014/main" id="{4FB86422-346D-C2BB-843D-CA997E9E57EA}"/>
              </a:ext>
            </a:extLst>
          </p:cNvPr>
          <p:cNvSpPr/>
          <p:nvPr/>
        </p:nvSpPr>
        <p:spPr>
          <a:xfrm>
            <a:off x="8188872" y="2760740"/>
            <a:ext cx="1473457" cy="584775"/>
          </a:xfrm>
          <a:prstGeom prst="rect">
            <a:avLst/>
          </a:prstGeom>
          <a:solidFill>
            <a:srgbClr val="40A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a:latin typeface="Times New Roman"/>
                <a:cs typeface="Times New Roman"/>
              </a:rPr>
              <a:t>Easy OCR</a:t>
            </a:r>
            <a:endParaRPr lang="en-US" sz="2000">
              <a:latin typeface="Times New Roman"/>
              <a:cs typeface="Times New Roman"/>
            </a:endParaRPr>
          </a:p>
        </p:txBody>
      </p:sp>
      <p:sp>
        <p:nvSpPr>
          <p:cNvPr id="14" name="Rectangle 13">
            <a:extLst>
              <a:ext uri="{FF2B5EF4-FFF2-40B4-BE49-F238E27FC236}">
                <a16:creationId xmlns:a16="http://schemas.microsoft.com/office/drawing/2014/main" id="{8741A08F-2DA8-70CB-4A28-E5FF9F05E960}"/>
              </a:ext>
            </a:extLst>
          </p:cNvPr>
          <p:cNvSpPr/>
          <p:nvPr/>
        </p:nvSpPr>
        <p:spPr>
          <a:xfrm>
            <a:off x="5238494" y="2760740"/>
            <a:ext cx="1715014" cy="584775"/>
          </a:xfrm>
          <a:prstGeom prst="rect">
            <a:avLst/>
          </a:prstGeom>
          <a:solidFill>
            <a:srgbClr val="40A5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a:latin typeface="Times New Roman"/>
                <a:cs typeface="Times New Roman"/>
              </a:rPr>
              <a:t>Google OCR</a:t>
            </a:r>
            <a:endParaRPr lang="en-US" sz="2000">
              <a:latin typeface="Times New Roman"/>
              <a:cs typeface="Times New Roman"/>
            </a:endParaRPr>
          </a:p>
        </p:txBody>
      </p:sp>
      <p:sp>
        <p:nvSpPr>
          <p:cNvPr id="6" name="TextBox 5">
            <a:extLst>
              <a:ext uri="{FF2B5EF4-FFF2-40B4-BE49-F238E27FC236}">
                <a16:creationId xmlns:a16="http://schemas.microsoft.com/office/drawing/2014/main" id="{5724E97F-974E-C7D8-C86C-D162E927EA0F}"/>
              </a:ext>
            </a:extLst>
          </p:cNvPr>
          <p:cNvSpPr txBox="1"/>
          <p:nvPr/>
        </p:nvSpPr>
        <p:spPr>
          <a:xfrm>
            <a:off x="3167153" y="1722231"/>
            <a:ext cx="5857694" cy="584775"/>
          </a:xfrm>
          <a:prstGeom prst="rect">
            <a:avLst/>
          </a:prstGeom>
          <a:noFill/>
        </p:spPr>
        <p:txBody>
          <a:bodyPr wrap="none" rtlCol="0">
            <a:spAutoFit/>
          </a:bodyPr>
          <a:lstStyle/>
          <a:p>
            <a:r>
              <a:rPr lang="vi-VN" sz="3200">
                <a:solidFill>
                  <a:srgbClr val="316007"/>
                </a:solidFill>
                <a:latin typeface="Times New Roman"/>
                <a:cs typeface="Times New Roman"/>
              </a:rPr>
              <a:t>Nhận diện ký tự quang học (OCR)</a:t>
            </a:r>
            <a:endParaRPr lang="en-US" sz="3200">
              <a:solidFill>
                <a:srgbClr val="316007"/>
              </a:solidFill>
              <a:latin typeface="Times New Roman"/>
              <a:cs typeface="Times New Roman"/>
            </a:endParaRPr>
          </a:p>
        </p:txBody>
      </p:sp>
    </p:spTree>
    <p:extLst>
      <p:ext uri="{BB962C8B-B14F-4D97-AF65-F5344CB8AC3E}">
        <p14:creationId xmlns:p14="http://schemas.microsoft.com/office/powerpoint/2010/main" val="19563552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21" name="Google Shape;1908;p57">
            <a:extLst>
              <a:ext uri="{FF2B5EF4-FFF2-40B4-BE49-F238E27FC236}">
                <a16:creationId xmlns:a16="http://schemas.microsoft.com/office/drawing/2014/main" id="{D6D1D2FE-9539-BD9B-F4B2-2713E237D2E5}"/>
              </a:ext>
            </a:extLst>
          </p:cNvPr>
          <p:cNvSpPr/>
          <p:nvPr/>
        </p:nvSpPr>
        <p:spPr>
          <a:xfrm>
            <a:off x="1241013" y="1687979"/>
            <a:ext cx="9709974" cy="4933234"/>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316007"/>
              </a:solidFill>
              <a:effectLst/>
              <a:uLnTx/>
              <a:uFillTx/>
              <a:latin typeface="Times New Roman"/>
              <a:cs typeface="Times New Roman"/>
            </a:endParaRPr>
          </a:p>
        </p:txBody>
      </p:sp>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316007"/>
              </a:solidFill>
              <a:effectLst/>
              <a:uLnTx/>
              <a:uFillTx/>
              <a:latin typeface="Times New Roman"/>
              <a:cs typeface="Times New Roman"/>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316007"/>
              </a:solidFill>
              <a:effectLst/>
              <a:uLnTx/>
              <a:uFillTx/>
              <a:latin typeface="Times New Roman"/>
              <a:cs typeface="Times New Roman"/>
            </a:endParaRPr>
          </a:p>
        </p:txBody>
      </p:sp>
      <p:sp>
        <p:nvSpPr>
          <p:cNvPr id="5" name="Rectangle: Rounded Corners 4">
            <a:extLst>
              <a:ext uri="{FF2B5EF4-FFF2-40B4-BE49-F238E27FC236}">
                <a16:creationId xmlns:a16="http://schemas.microsoft.com/office/drawing/2014/main" id="{E7C51E38-2CDC-8DF5-DE35-D9FEB098F274}"/>
              </a:ext>
            </a:extLst>
          </p:cNvPr>
          <p:cNvSpPr/>
          <p:nvPr/>
        </p:nvSpPr>
        <p:spPr>
          <a:xfrm>
            <a:off x="3916600" y="274139"/>
            <a:ext cx="4358801" cy="831061"/>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Thực trạng vấn đề</a:t>
            </a:r>
            <a:endParaRPr lang="en-US" sz="2800" b="1">
              <a:solidFill>
                <a:srgbClr val="316007"/>
              </a:solidFill>
              <a:latin typeface="Times New Roman"/>
              <a:ea typeface="Bellota Text" panose="00000500000000000000" pitchFamily="2" charset="0"/>
              <a:cs typeface="Times New Roman"/>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3"/>
          <a:stretch>
            <a:fillRect/>
          </a:stretch>
        </p:blipFill>
        <p:spPr>
          <a:xfrm>
            <a:off x="12464398" y="626922"/>
            <a:ext cx="1400370" cy="2010056"/>
          </a:xfrm>
          <a:prstGeom prst="rect">
            <a:avLst/>
          </a:prstGeom>
        </p:spPr>
      </p:pic>
      <p:sp>
        <p:nvSpPr>
          <p:cNvPr id="12" name="Rectangle 11">
            <a:extLst>
              <a:ext uri="{FF2B5EF4-FFF2-40B4-BE49-F238E27FC236}">
                <a16:creationId xmlns:a16="http://schemas.microsoft.com/office/drawing/2014/main" id="{E7BBEFCC-C6F0-E492-8056-DE25C6F23BE0}"/>
              </a:ext>
            </a:extLst>
          </p:cNvPr>
          <p:cNvSpPr/>
          <p:nvPr/>
        </p:nvSpPr>
        <p:spPr>
          <a:xfrm>
            <a:off x="3342921" y="2760739"/>
            <a:ext cx="1300400" cy="584775"/>
          </a:xfrm>
          <a:prstGeom prst="rect">
            <a:avLst/>
          </a:prstGeom>
          <a:solidFill>
            <a:srgbClr val="40A578"/>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err="1">
                <a:solidFill>
                  <a:schemeClr val="bg1"/>
                </a:solidFill>
                <a:latin typeface="Times New Roman"/>
                <a:cs typeface="Times New Roman"/>
              </a:rPr>
              <a:t>Tesseract</a:t>
            </a:r>
            <a:endParaRPr lang="en-US" sz="2000">
              <a:solidFill>
                <a:schemeClr val="bg1"/>
              </a:solidFill>
              <a:latin typeface="Times New Roman"/>
              <a:cs typeface="Times New Roman"/>
            </a:endParaRPr>
          </a:p>
        </p:txBody>
      </p:sp>
      <p:sp>
        <p:nvSpPr>
          <p:cNvPr id="13" name="Rectangle 12">
            <a:extLst>
              <a:ext uri="{FF2B5EF4-FFF2-40B4-BE49-F238E27FC236}">
                <a16:creationId xmlns:a16="http://schemas.microsoft.com/office/drawing/2014/main" id="{4FB86422-346D-C2BB-843D-CA997E9E57EA}"/>
              </a:ext>
            </a:extLst>
          </p:cNvPr>
          <p:cNvSpPr/>
          <p:nvPr/>
        </p:nvSpPr>
        <p:spPr>
          <a:xfrm>
            <a:off x="8594962" y="2760740"/>
            <a:ext cx="1473457" cy="584775"/>
          </a:xfrm>
          <a:prstGeom prst="rect">
            <a:avLst/>
          </a:prstGeom>
          <a:solidFill>
            <a:srgbClr val="40A578"/>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err="1">
                <a:solidFill>
                  <a:schemeClr val="bg1"/>
                </a:solidFill>
                <a:latin typeface="Times New Roman"/>
                <a:cs typeface="Times New Roman"/>
              </a:rPr>
              <a:t>Easy</a:t>
            </a:r>
            <a:r>
              <a:rPr lang="vi-VN" sz="2000">
                <a:solidFill>
                  <a:schemeClr val="bg1"/>
                </a:solidFill>
                <a:latin typeface="Times New Roman"/>
                <a:cs typeface="Times New Roman"/>
              </a:rPr>
              <a:t> OCR</a:t>
            </a:r>
            <a:endParaRPr lang="en-US" sz="2000">
              <a:solidFill>
                <a:schemeClr val="bg1"/>
              </a:solidFill>
              <a:latin typeface="Times New Roman"/>
              <a:cs typeface="Times New Roman"/>
            </a:endParaRPr>
          </a:p>
        </p:txBody>
      </p:sp>
      <p:sp>
        <p:nvSpPr>
          <p:cNvPr id="14" name="Rectangle 13">
            <a:extLst>
              <a:ext uri="{FF2B5EF4-FFF2-40B4-BE49-F238E27FC236}">
                <a16:creationId xmlns:a16="http://schemas.microsoft.com/office/drawing/2014/main" id="{8741A08F-2DA8-70CB-4A28-E5FF9F05E960}"/>
              </a:ext>
            </a:extLst>
          </p:cNvPr>
          <p:cNvSpPr/>
          <p:nvPr/>
        </p:nvSpPr>
        <p:spPr>
          <a:xfrm>
            <a:off x="5768225" y="2760739"/>
            <a:ext cx="1715014" cy="584775"/>
          </a:xfrm>
          <a:prstGeom prst="rect">
            <a:avLst/>
          </a:prstGeom>
          <a:solidFill>
            <a:srgbClr val="40A578"/>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err="1">
                <a:solidFill>
                  <a:schemeClr val="bg1"/>
                </a:solidFill>
                <a:latin typeface="Times New Roman"/>
                <a:cs typeface="Times New Roman"/>
              </a:rPr>
              <a:t>Google</a:t>
            </a:r>
            <a:r>
              <a:rPr lang="vi-VN" sz="2000">
                <a:solidFill>
                  <a:schemeClr val="bg1"/>
                </a:solidFill>
                <a:latin typeface="Times New Roman"/>
                <a:cs typeface="Times New Roman"/>
              </a:rPr>
              <a:t> OCR</a:t>
            </a:r>
            <a:endParaRPr lang="en-US" sz="2000">
              <a:solidFill>
                <a:schemeClr val="bg1"/>
              </a:solidFill>
              <a:latin typeface="Times New Roman"/>
              <a:cs typeface="Times New Roman"/>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3777096" y="1722231"/>
            <a:ext cx="4637808" cy="584775"/>
          </a:xfrm>
          <a:prstGeom prst="rect">
            <a:avLst/>
          </a:prstGeom>
          <a:noFill/>
        </p:spPr>
        <p:txBody>
          <a:bodyPr wrap="none" rtlCol="0">
            <a:spAutoFit/>
          </a:bodyPr>
          <a:lstStyle/>
          <a:p>
            <a:r>
              <a:rPr lang="vi-VN" sz="3200">
                <a:solidFill>
                  <a:srgbClr val="316007"/>
                </a:solidFill>
                <a:latin typeface="Times New Roman"/>
                <a:cs typeface="Times New Roman"/>
              </a:rPr>
              <a:t>Nhận diện ký tự quang học</a:t>
            </a:r>
            <a:endParaRPr lang="en-US" sz="3200">
              <a:solidFill>
                <a:srgbClr val="316007"/>
              </a:solidFill>
              <a:latin typeface="Times New Roman"/>
              <a:cs typeface="Times New Roman"/>
            </a:endParaRPr>
          </a:p>
        </p:txBody>
      </p:sp>
      <p:cxnSp>
        <p:nvCxnSpPr>
          <p:cNvPr id="8" name="Straight Connector 7">
            <a:extLst>
              <a:ext uri="{FF2B5EF4-FFF2-40B4-BE49-F238E27FC236}">
                <a16:creationId xmlns:a16="http://schemas.microsoft.com/office/drawing/2014/main" id="{59754097-A89E-D805-EE2D-093AC9193B00}"/>
              </a:ext>
            </a:extLst>
          </p:cNvPr>
          <p:cNvCxnSpPr/>
          <p:nvPr/>
        </p:nvCxnSpPr>
        <p:spPr>
          <a:xfrm>
            <a:off x="5219700" y="2914648"/>
            <a:ext cx="0" cy="3305175"/>
          </a:xfrm>
          <a:prstGeom prst="line">
            <a:avLst/>
          </a:prstGeom>
          <a:ln>
            <a:solidFill>
              <a:srgbClr val="9DDE8B"/>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DBE2014-8FD0-C5DD-2483-F1482D0CB5E0}"/>
              </a:ext>
            </a:extLst>
          </p:cNvPr>
          <p:cNvCxnSpPr/>
          <p:nvPr/>
        </p:nvCxnSpPr>
        <p:spPr>
          <a:xfrm>
            <a:off x="8039100" y="2914650"/>
            <a:ext cx="0" cy="3305175"/>
          </a:xfrm>
          <a:prstGeom prst="line">
            <a:avLst/>
          </a:prstGeom>
          <a:ln>
            <a:solidFill>
              <a:srgbClr val="9DDE8B"/>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A800F807-AFF5-C29A-AD7A-3E191E87CBED}"/>
              </a:ext>
            </a:extLst>
          </p:cNvPr>
          <p:cNvCxnSpPr>
            <a:cxnSpLocks/>
          </p:cNvCxnSpPr>
          <p:nvPr/>
        </p:nvCxnSpPr>
        <p:spPr>
          <a:xfrm>
            <a:off x="1536328" y="3417795"/>
            <a:ext cx="9003364" cy="89645"/>
          </a:xfrm>
          <a:prstGeom prst="line">
            <a:avLst/>
          </a:prstGeom>
          <a:ln>
            <a:solidFill>
              <a:srgbClr val="9DDE8B"/>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FF86416-51D4-B3F1-C277-5710930546B4}"/>
              </a:ext>
            </a:extLst>
          </p:cNvPr>
          <p:cNvCxnSpPr/>
          <p:nvPr/>
        </p:nvCxnSpPr>
        <p:spPr>
          <a:xfrm>
            <a:off x="2790825" y="2914649"/>
            <a:ext cx="0" cy="3305175"/>
          </a:xfrm>
          <a:prstGeom prst="line">
            <a:avLst/>
          </a:prstGeom>
          <a:ln>
            <a:solidFill>
              <a:srgbClr val="9DDE8B"/>
            </a:solidFill>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CEC73EB2-7597-D502-9BF5-4A7CD5537E4B}"/>
              </a:ext>
            </a:extLst>
          </p:cNvPr>
          <p:cNvSpPr txBox="1"/>
          <p:nvPr/>
        </p:nvSpPr>
        <p:spPr>
          <a:xfrm>
            <a:off x="1403563" y="3695135"/>
            <a:ext cx="1415772" cy="646331"/>
          </a:xfrm>
          <a:prstGeom prst="rect">
            <a:avLst/>
          </a:prstGeom>
          <a:noFill/>
        </p:spPr>
        <p:txBody>
          <a:bodyPr wrap="none" lIns="91440" tIns="45720" rIns="91440" bIns="45720" rtlCol="0" anchor="t">
            <a:spAutoFit/>
          </a:bodyPr>
          <a:lstStyle/>
          <a:p>
            <a:r>
              <a:rPr lang="vi-VN">
                <a:solidFill>
                  <a:srgbClr val="316007"/>
                </a:solidFill>
                <a:latin typeface="Times New Roman"/>
                <a:cs typeface="Times New Roman"/>
              </a:rPr>
              <a:t>Độ chính xác</a:t>
            </a:r>
            <a:br>
              <a:rPr lang="vi-VN">
                <a:solidFill>
                  <a:srgbClr val="316007"/>
                </a:solidFill>
                <a:latin typeface="Times New Roman"/>
                <a:cs typeface="Times New Roman"/>
              </a:rPr>
            </a:br>
            <a:r>
              <a:rPr lang="vi-VN">
                <a:solidFill>
                  <a:srgbClr val="316007"/>
                </a:solidFill>
                <a:latin typeface="Times New Roman"/>
                <a:cs typeface="Times New Roman"/>
              </a:rPr>
              <a:t>và hiệu suất</a:t>
            </a:r>
            <a:endParaRPr lang="en-US">
              <a:solidFill>
                <a:srgbClr val="316007"/>
              </a:solidFill>
              <a:latin typeface="Times New Roman"/>
              <a:cs typeface="Times New Roman"/>
            </a:endParaRPr>
          </a:p>
        </p:txBody>
      </p:sp>
      <p:sp>
        <p:nvSpPr>
          <p:cNvPr id="24" name="TextBox 23">
            <a:extLst>
              <a:ext uri="{FF2B5EF4-FFF2-40B4-BE49-F238E27FC236}">
                <a16:creationId xmlns:a16="http://schemas.microsoft.com/office/drawing/2014/main" id="{54188A82-BCD7-8B3D-DC52-E7112A390DA0}"/>
              </a:ext>
            </a:extLst>
          </p:cNvPr>
          <p:cNvSpPr txBox="1"/>
          <p:nvPr/>
        </p:nvSpPr>
        <p:spPr>
          <a:xfrm>
            <a:off x="5450230" y="3625548"/>
            <a:ext cx="2420760" cy="1200329"/>
          </a:xfrm>
          <a:prstGeom prst="rect">
            <a:avLst/>
          </a:prstGeom>
          <a:noFill/>
        </p:spPr>
        <p:txBody>
          <a:bodyPr wrap="square" lIns="91440" tIns="45720" rIns="91440" bIns="45720" rtlCol="0" anchor="t">
            <a:spAutoFit/>
          </a:bodyPr>
          <a:lstStyle/>
          <a:p>
            <a:r>
              <a:rPr lang="vi-VN">
                <a:solidFill>
                  <a:srgbClr val="316007"/>
                </a:solidFill>
                <a:latin typeface="Times New Roman"/>
                <a:cs typeface="Times New Roman"/>
              </a:rPr>
              <a:t>Độ chính xác cao, tối ưu cho di động, hoạt động tốt với văn bản in và viết tay.</a:t>
            </a:r>
            <a:endParaRPr lang="en-US">
              <a:solidFill>
                <a:srgbClr val="316007"/>
              </a:solidFill>
              <a:latin typeface="Times New Roman"/>
              <a:cs typeface="Times New Roman"/>
            </a:endParaRPr>
          </a:p>
        </p:txBody>
      </p:sp>
      <p:sp>
        <p:nvSpPr>
          <p:cNvPr id="26" name="TextBox 25">
            <a:extLst>
              <a:ext uri="{FF2B5EF4-FFF2-40B4-BE49-F238E27FC236}">
                <a16:creationId xmlns:a16="http://schemas.microsoft.com/office/drawing/2014/main" id="{9BF63B4B-7BA4-7703-D882-34C91E1B60C1}"/>
              </a:ext>
            </a:extLst>
          </p:cNvPr>
          <p:cNvSpPr txBox="1"/>
          <p:nvPr/>
        </p:nvSpPr>
        <p:spPr>
          <a:xfrm>
            <a:off x="1515622" y="5070224"/>
            <a:ext cx="1133644" cy="646331"/>
          </a:xfrm>
          <a:prstGeom prst="rect">
            <a:avLst/>
          </a:prstGeom>
          <a:noFill/>
        </p:spPr>
        <p:txBody>
          <a:bodyPr wrap="none" lIns="91440" tIns="45720" rIns="91440" bIns="45720" rtlCol="0" anchor="t">
            <a:spAutoFit/>
          </a:bodyPr>
          <a:lstStyle/>
          <a:p>
            <a:r>
              <a:rPr lang="vi-VN">
                <a:solidFill>
                  <a:srgbClr val="316007"/>
                </a:solidFill>
                <a:latin typeface="Times New Roman"/>
                <a:cs typeface="Times New Roman"/>
              </a:rPr>
              <a:t>Khả năng </a:t>
            </a:r>
            <a:br>
              <a:rPr lang="vi-VN">
                <a:solidFill>
                  <a:srgbClr val="316007"/>
                </a:solidFill>
                <a:latin typeface="Times New Roman"/>
                <a:cs typeface="Times New Roman"/>
              </a:rPr>
            </a:br>
            <a:r>
              <a:rPr lang="vi-VN">
                <a:solidFill>
                  <a:srgbClr val="316007"/>
                </a:solidFill>
                <a:latin typeface="Times New Roman"/>
                <a:cs typeface="Times New Roman"/>
              </a:rPr>
              <a:t>tích hợp</a:t>
            </a:r>
            <a:endParaRPr lang="en-US">
              <a:solidFill>
                <a:srgbClr val="316007"/>
              </a:solidFill>
              <a:latin typeface="Times New Roman"/>
              <a:cs typeface="Times New Roman"/>
            </a:endParaRPr>
          </a:p>
        </p:txBody>
      </p:sp>
      <p:sp>
        <p:nvSpPr>
          <p:cNvPr id="27" name="TextBox 26">
            <a:extLst>
              <a:ext uri="{FF2B5EF4-FFF2-40B4-BE49-F238E27FC236}">
                <a16:creationId xmlns:a16="http://schemas.microsoft.com/office/drawing/2014/main" id="{C59A741E-EF4A-2C97-619A-8A8F42D2805E}"/>
              </a:ext>
            </a:extLst>
          </p:cNvPr>
          <p:cNvSpPr txBox="1"/>
          <p:nvPr/>
        </p:nvSpPr>
        <p:spPr>
          <a:xfrm>
            <a:off x="8165342" y="3565406"/>
            <a:ext cx="2226434" cy="1200329"/>
          </a:xfrm>
          <a:prstGeom prst="rect">
            <a:avLst/>
          </a:prstGeom>
          <a:noFill/>
        </p:spPr>
        <p:txBody>
          <a:bodyPr wrap="square" lIns="91440" tIns="45720" rIns="91440" bIns="45720" rtlCol="0" anchor="t">
            <a:spAutoFit/>
          </a:bodyPr>
          <a:lstStyle/>
          <a:p>
            <a:r>
              <a:rPr lang="vi-VN">
                <a:solidFill>
                  <a:srgbClr val="316007"/>
                </a:solidFill>
                <a:latin typeface="Times New Roman"/>
                <a:cs typeface="Times New Roman"/>
              </a:rPr>
              <a:t>Rất tốt với văn bản phức tạp và viết tay, yêu cầu phần cứng mạnh mẽ hơn.</a:t>
            </a:r>
            <a:endParaRPr lang="en-US">
              <a:solidFill>
                <a:srgbClr val="316007"/>
              </a:solidFill>
              <a:latin typeface="Times New Roman"/>
              <a:cs typeface="Times New Roman"/>
            </a:endParaRPr>
          </a:p>
        </p:txBody>
      </p:sp>
      <p:sp>
        <p:nvSpPr>
          <p:cNvPr id="28" name="TextBox 27">
            <a:extLst>
              <a:ext uri="{FF2B5EF4-FFF2-40B4-BE49-F238E27FC236}">
                <a16:creationId xmlns:a16="http://schemas.microsoft.com/office/drawing/2014/main" id="{FCED72E9-81E2-A56E-974A-97EDA6D221EB}"/>
              </a:ext>
            </a:extLst>
          </p:cNvPr>
          <p:cNvSpPr txBox="1"/>
          <p:nvPr/>
        </p:nvSpPr>
        <p:spPr>
          <a:xfrm>
            <a:off x="2853514" y="3565405"/>
            <a:ext cx="2250345" cy="1477328"/>
          </a:xfrm>
          <a:prstGeom prst="rect">
            <a:avLst/>
          </a:prstGeom>
          <a:noFill/>
        </p:spPr>
        <p:txBody>
          <a:bodyPr wrap="square" lIns="91440" tIns="45720" rIns="91440" bIns="45720" rtlCol="0" anchor="t">
            <a:spAutoFit/>
          </a:bodyPr>
          <a:lstStyle/>
          <a:p>
            <a:r>
              <a:rPr lang="vi-VN">
                <a:solidFill>
                  <a:srgbClr val="316007"/>
                </a:solidFill>
                <a:latin typeface="Times New Roman"/>
                <a:cs typeface="Times New Roman"/>
              </a:rPr>
              <a:t>Tốt với văn bản in, cần tùy chỉnh để đạt hiệu quả cao, hiệu suất kém hơn trên di động.</a:t>
            </a:r>
            <a:endParaRPr lang="en-US">
              <a:solidFill>
                <a:srgbClr val="316007"/>
              </a:solidFill>
              <a:latin typeface="Times New Roman"/>
              <a:cs typeface="Times New Roman"/>
            </a:endParaRPr>
          </a:p>
        </p:txBody>
      </p:sp>
      <p:cxnSp>
        <p:nvCxnSpPr>
          <p:cNvPr id="29" name="Straight Connector 28">
            <a:extLst>
              <a:ext uri="{FF2B5EF4-FFF2-40B4-BE49-F238E27FC236}">
                <a16:creationId xmlns:a16="http://schemas.microsoft.com/office/drawing/2014/main" id="{38319710-3A33-9381-D1F9-AD3431E2BCD7}"/>
              </a:ext>
            </a:extLst>
          </p:cNvPr>
          <p:cNvCxnSpPr>
            <a:cxnSpLocks/>
          </p:cNvCxnSpPr>
          <p:nvPr/>
        </p:nvCxnSpPr>
        <p:spPr>
          <a:xfrm>
            <a:off x="1536327" y="4984936"/>
            <a:ext cx="9003365" cy="0"/>
          </a:xfrm>
          <a:prstGeom prst="line">
            <a:avLst/>
          </a:prstGeom>
          <a:ln>
            <a:solidFill>
              <a:srgbClr val="9DDE8B"/>
            </a:solidFill>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C41A6251-1E99-8FC9-75EC-158167D8F120}"/>
              </a:ext>
            </a:extLst>
          </p:cNvPr>
          <p:cNvSpPr txBox="1"/>
          <p:nvPr/>
        </p:nvSpPr>
        <p:spPr>
          <a:xfrm>
            <a:off x="5450230" y="5015925"/>
            <a:ext cx="2420760" cy="1200329"/>
          </a:xfrm>
          <a:prstGeom prst="rect">
            <a:avLst/>
          </a:prstGeom>
          <a:noFill/>
        </p:spPr>
        <p:txBody>
          <a:bodyPr wrap="square" lIns="91440" tIns="45720" rIns="91440" bIns="45720" rtlCol="0" anchor="t">
            <a:spAutoFit/>
          </a:bodyPr>
          <a:lstStyle>
            <a:defPPr>
              <a:defRPr lang="en-US"/>
            </a:defPPr>
            <a:lvl1pPr>
              <a:defRPr sz="1400"/>
            </a:lvl1pPr>
          </a:lstStyle>
          <a:p>
            <a:r>
              <a:rPr lang="en-US" sz="1800" err="1">
                <a:solidFill>
                  <a:srgbClr val="316007"/>
                </a:solidFill>
                <a:latin typeface="Times New Roman"/>
                <a:cs typeface="Times New Roman"/>
              </a:rPr>
              <a:t>Dễ</a:t>
            </a:r>
            <a:r>
              <a:rPr lang="en-US" sz="1800">
                <a:solidFill>
                  <a:srgbClr val="316007"/>
                </a:solidFill>
                <a:latin typeface="Times New Roman"/>
                <a:cs typeface="Times New Roman"/>
              </a:rPr>
              <a:t> </a:t>
            </a:r>
            <a:r>
              <a:rPr lang="en-US" sz="1800" err="1">
                <a:solidFill>
                  <a:srgbClr val="316007"/>
                </a:solidFill>
                <a:latin typeface="Times New Roman"/>
                <a:cs typeface="Times New Roman"/>
              </a:rPr>
              <a:t>tích</a:t>
            </a:r>
            <a:r>
              <a:rPr lang="en-US" sz="1800">
                <a:solidFill>
                  <a:srgbClr val="316007"/>
                </a:solidFill>
                <a:latin typeface="Times New Roman"/>
                <a:cs typeface="Times New Roman"/>
              </a:rPr>
              <a:t> </a:t>
            </a:r>
            <a:r>
              <a:rPr lang="en-US" sz="1800" err="1">
                <a:solidFill>
                  <a:srgbClr val="316007"/>
                </a:solidFill>
                <a:latin typeface="Times New Roman"/>
                <a:cs typeface="Times New Roman"/>
              </a:rPr>
              <a:t>hợp</a:t>
            </a:r>
            <a:r>
              <a:rPr lang="en-US" sz="1800">
                <a:solidFill>
                  <a:srgbClr val="316007"/>
                </a:solidFill>
                <a:latin typeface="Times New Roman"/>
                <a:cs typeface="Times New Roman"/>
              </a:rPr>
              <a:t> </a:t>
            </a:r>
            <a:r>
              <a:rPr lang="en-US" sz="1800" err="1">
                <a:solidFill>
                  <a:srgbClr val="316007"/>
                </a:solidFill>
                <a:latin typeface="Times New Roman"/>
                <a:cs typeface="Times New Roman"/>
              </a:rPr>
              <a:t>vào</a:t>
            </a:r>
            <a:r>
              <a:rPr lang="en-US" sz="1800">
                <a:solidFill>
                  <a:srgbClr val="316007"/>
                </a:solidFill>
                <a:latin typeface="Times New Roman"/>
                <a:cs typeface="Times New Roman"/>
              </a:rPr>
              <a:t> Android, </a:t>
            </a:r>
            <a:r>
              <a:rPr lang="en-US" sz="1800" err="1">
                <a:solidFill>
                  <a:srgbClr val="316007"/>
                </a:solidFill>
                <a:latin typeface="Times New Roman"/>
                <a:cs typeface="Times New Roman"/>
              </a:rPr>
              <a:t>tài</a:t>
            </a:r>
            <a:r>
              <a:rPr lang="en-US" sz="1800">
                <a:solidFill>
                  <a:srgbClr val="316007"/>
                </a:solidFill>
                <a:latin typeface="Times New Roman"/>
                <a:cs typeface="Times New Roman"/>
              </a:rPr>
              <a:t> </a:t>
            </a:r>
            <a:r>
              <a:rPr lang="en-US" sz="1800" err="1">
                <a:solidFill>
                  <a:srgbClr val="316007"/>
                </a:solidFill>
                <a:latin typeface="Times New Roman"/>
                <a:cs typeface="Times New Roman"/>
              </a:rPr>
              <a:t>liệu</a:t>
            </a:r>
            <a:r>
              <a:rPr lang="en-US" sz="1800">
                <a:solidFill>
                  <a:srgbClr val="316007"/>
                </a:solidFill>
                <a:latin typeface="Times New Roman"/>
                <a:cs typeface="Times New Roman"/>
              </a:rPr>
              <a:t> </a:t>
            </a:r>
            <a:r>
              <a:rPr lang="en-US" sz="1800" err="1">
                <a:solidFill>
                  <a:srgbClr val="316007"/>
                </a:solidFill>
                <a:latin typeface="Times New Roman"/>
                <a:cs typeface="Times New Roman"/>
              </a:rPr>
              <a:t>phong</a:t>
            </a:r>
            <a:r>
              <a:rPr lang="en-US" sz="1800">
                <a:solidFill>
                  <a:srgbClr val="316007"/>
                </a:solidFill>
                <a:latin typeface="Times New Roman"/>
                <a:cs typeface="Times New Roman"/>
              </a:rPr>
              <a:t> </a:t>
            </a:r>
            <a:r>
              <a:rPr lang="en-US" sz="1800" err="1">
                <a:solidFill>
                  <a:srgbClr val="316007"/>
                </a:solidFill>
                <a:latin typeface="Times New Roman"/>
                <a:cs typeface="Times New Roman"/>
              </a:rPr>
              <a:t>phú</a:t>
            </a:r>
            <a:r>
              <a:rPr lang="en-US" sz="1800">
                <a:solidFill>
                  <a:srgbClr val="316007"/>
                </a:solidFill>
                <a:latin typeface="Times New Roman"/>
                <a:cs typeface="Times New Roman"/>
              </a:rPr>
              <a:t> </a:t>
            </a:r>
            <a:r>
              <a:rPr lang="en-US" sz="1800" err="1">
                <a:solidFill>
                  <a:srgbClr val="316007"/>
                </a:solidFill>
                <a:latin typeface="Times New Roman"/>
                <a:cs typeface="Times New Roman"/>
              </a:rPr>
              <a:t>và</a:t>
            </a:r>
            <a:r>
              <a:rPr lang="en-US" sz="1800">
                <a:solidFill>
                  <a:srgbClr val="316007"/>
                </a:solidFill>
                <a:latin typeface="Times New Roman"/>
                <a:cs typeface="Times New Roman"/>
              </a:rPr>
              <a:t> </a:t>
            </a:r>
            <a:r>
              <a:rPr lang="en-US" sz="1800" err="1">
                <a:solidFill>
                  <a:srgbClr val="316007"/>
                </a:solidFill>
                <a:latin typeface="Times New Roman"/>
                <a:cs typeface="Times New Roman"/>
              </a:rPr>
              <a:t>hỗ</a:t>
            </a:r>
            <a:r>
              <a:rPr lang="en-US" sz="1800">
                <a:solidFill>
                  <a:srgbClr val="316007"/>
                </a:solidFill>
                <a:latin typeface="Times New Roman"/>
                <a:cs typeface="Times New Roman"/>
              </a:rPr>
              <a:t> </a:t>
            </a:r>
            <a:r>
              <a:rPr lang="en-US" sz="1800" err="1">
                <a:solidFill>
                  <a:srgbClr val="316007"/>
                </a:solidFill>
                <a:latin typeface="Times New Roman"/>
                <a:cs typeface="Times New Roman"/>
              </a:rPr>
              <a:t>trợ</a:t>
            </a:r>
            <a:r>
              <a:rPr lang="en-US" sz="1800">
                <a:solidFill>
                  <a:srgbClr val="316007"/>
                </a:solidFill>
                <a:latin typeface="Times New Roman"/>
                <a:cs typeface="Times New Roman"/>
              </a:rPr>
              <a:t> </a:t>
            </a:r>
            <a:r>
              <a:rPr lang="en-US" sz="1800" err="1">
                <a:solidFill>
                  <a:srgbClr val="316007"/>
                </a:solidFill>
                <a:latin typeface="Times New Roman"/>
                <a:cs typeface="Times New Roman"/>
              </a:rPr>
              <a:t>tốt</a:t>
            </a:r>
            <a:r>
              <a:rPr lang="en-US" sz="1800">
                <a:solidFill>
                  <a:srgbClr val="316007"/>
                </a:solidFill>
                <a:latin typeface="Times New Roman"/>
                <a:cs typeface="Times New Roman"/>
              </a:rPr>
              <a:t> </a:t>
            </a:r>
            <a:r>
              <a:rPr lang="en-US" sz="1800" err="1">
                <a:solidFill>
                  <a:srgbClr val="316007"/>
                </a:solidFill>
                <a:latin typeface="Times New Roman"/>
                <a:cs typeface="Times New Roman"/>
              </a:rPr>
              <a:t>từ</a:t>
            </a:r>
            <a:r>
              <a:rPr lang="en-US" sz="1800">
                <a:solidFill>
                  <a:srgbClr val="316007"/>
                </a:solidFill>
                <a:latin typeface="Times New Roman"/>
                <a:cs typeface="Times New Roman"/>
              </a:rPr>
              <a:t> Google.</a:t>
            </a:r>
          </a:p>
        </p:txBody>
      </p:sp>
      <p:sp>
        <p:nvSpPr>
          <p:cNvPr id="31" name="TextBox 30">
            <a:extLst>
              <a:ext uri="{FF2B5EF4-FFF2-40B4-BE49-F238E27FC236}">
                <a16:creationId xmlns:a16="http://schemas.microsoft.com/office/drawing/2014/main" id="{66731308-3AD4-550A-AEA4-5CC6C6C8F12B}"/>
              </a:ext>
            </a:extLst>
          </p:cNvPr>
          <p:cNvSpPr txBox="1"/>
          <p:nvPr/>
        </p:nvSpPr>
        <p:spPr>
          <a:xfrm>
            <a:off x="2830151" y="5061177"/>
            <a:ext cx="2420760" cy="923330"/>
          </a:xfrm>
          <a:prstGeom prst="rect">
            <a:avLst/>
          </a:prstGeom>
          <a:noFill/>
        </p:spPr>
        <p:txBody>
          <a:bodyPr wrap="square" lIns="91440" tIns="45720" rIns="91440" bIns="45720" rtlCol="0" anchor="t">
            <a:spAutoFit/>
          </a:bodyPr>
          <a:lstStyle/>
          <a:p>
            <a:r>
              <a:rPr lang="vi-VN">
                <a:solidFill>
                  <a:srgbClr val="316007"/>
                </a:solidFill>
                <a:latin typeface="Times New Roman"/>
                <a:cs typeface="Times New Roman"/>
              </a:rPr>
              <a:t>Có thể tích hợp thông qua </a:t>
            </a:r>
            <a:r>
              <a:rPr lang="vi-VN" err="1">
                <a:solidFill>
                  <a:srgbClr val="316007"/>
                </a:solidFill>
                <a:latin typeface="Times New Roman"/>
                <a:cs typeface="Times New Roman"/>
              </a:rPr>
              <a:t>Tess-Two</a:t>
            </a:r>
            <a:r>
              <a:rPr lang="vi-VN">
                <a:solidFill>
                  <a:srgbClr val="316007"/>
                </a:solidFill>
                <a:latin typeface="Times New Roman"/>
                <a:cs typeface="Times New Roman"/>
              </a:rPr>
              <a:t> hoặc các thư viện </a:t>
            </a:r>
            <a:r>
              <a:rPr lang="vi-VN" err="1">
                <a:solidFill>
                  <a:srgbClr val="316007"/>
                </a:solidFill>
                <a:latin typeface="Times New Roman"/>
                <a:cs typeface="Times New Roman"/>
              </a:rPr>
              <a:t>Java</a:t>
            </a:r>
            <a:r>
              <a:rPr lang="vi-VN">
                <a:solidFill>
                  <a:srgbClr val="316007"/>
                </a:solidFill>
                <a:latin typeface="Times New Roman"/>
                <a:cs typeface="Times New Roman"/>
              </a:rPr>
              <a:t> khác</a:t>
            </a:r>
            <a:endParaRPr lang="en-US">
              <a:solidFill>
                <a:srgbClr val="316007"/>
              </a:solidFill>
              <a:latin typeface="Times New Roman"/>
              <a:cs typeface="Times New Roman"/>
            </a:endParaRPr>
          </a:p>
        </p:txBody>
      </p:sp>
      <p:sp>
        <p:nvSpPr>
          <p:cNvPr id="32" name="TextBox 31">
            <a:extLst>
              <a:ext uri="{FF2B5EF4-FFF2-40B4-BE49-F238E27FC236}">
                <a16:creationId xmlns:a16="http://schemas.microsoft.com/office/drawing/2014/main" id="{CE9FD0C2-A837-B1D3-5E6E-626CA2CBEA3F}"/>
              </a:ext>
            </a:extLst>
          </p:cNvPr>
          <p:cNvSpPr txBox="1"/>
          <p:nvPr/>
        </p:nvSpPr>
        <p:spPr>
          <a:xfrm>
            <a:off x="8170609" y="4935754"/>
            <a:ext cx="2532818" cy="1765531"/>
          </a:xfrm>
          <a:prstGeom prst="rect">
            <a:avLst/>
          </a:prstGeom>
          <a:noFill/>
        </p:spPr>
        <p:txBody>
          <a:bodyPr wrap="square" lIns="91440" tIns="45720" rIns="91440" bIns="45720" rtlCol="0" anchor="t">
            <a:spAutoFit/>
          </a:bodyPr>
          <a:lstStyle/>
          <a:p>
            <a:r>
              <a:rPr lang="vi-VN">
                <a:solidFill>
                  <a:srgbClr val="316007"/>
                </a:solidFill>
                <a:latin typeface="Times New Roman"/>
                <a:cs typeface="Times New Roman"/>
              </a:rPr>
              <a:t>Thường được sử dụng với </a:t>
            </a:r>
            <a:r>
              <a:rPr lang="vi-VN" err="1">
                <a:solidFill>
                  <a:srgbClr val="316007"/>
                </a:solidFill>
                <a:latin typeface="Times New Roman"/>
                <a:cs typeface="Times New Roman"/>
              </a:rPr>
              <a:t>Python</a:t>
            </a:r>
            <a:r>
              <a:rPr lang="vi-VN">
                <a:solidFill>
                  <a:srgbClr val="316007"/>
                </a:solidFill>
                <a:latin typeface="Times New Roman"/>
                <a:cs typeface="Times New Roman"/>
              </a:rPr>
              <a:t>, tích hợp vào </a:t>
            </a:r>
            <a:r>
              <a:rPr lang="vi-VN" err="1">
                <a:solidFill>
                  <a:srgbClr val="316007"/>
                </a:solidFill>
                <a:latin typeface="Times New Roman"/>
                <a:cs typeface="Times New Roman"/>
              </a:rPr>
              <a:t>Android</a:t>
            </a:r>
            <a:r>
              <a:rPr lang="vi-VN">
                <a:solidFill>
                  <a:srgbClr val="316007"/>
                </a:solidFill>
                <a:latin typeface="Times New Roman"/>
                <a:cs typeface="Times New Roman"/>
              </a:rPr>
              <a:t> thông qua các API trung gian hoặc sử dụng thư viện </a:t>
            </a:r>
            <a:r>
              <a:rPr lang="vi-VN" err="1">
                <a:solidFill>
                  <a:srgbClr val="316007"/>
                </a:solidFill>
                <a:latin typeface="Times New Roman"/>
                <a:cs typeface="Times New Roman"/>
              </a:rPr>
              <a:t>Python</a:t>
            </a:r>
            <a:r>
              <a:rPr lang="vi-VN">
                <a:solidFill>
                  <a:srgbClr val="316007"/>
                </a:solidFill>
                <a:latin typeface="Times New Roman"/>
                <a:cs typeface="Times New Roman"/>
              </a:rPr>
              <a:t> cho </a:t>
            </a:r>
            <a:r>
              <a:rPr lang="vi-VN" err="1">
                <a:solidFill>
                  <a:srgbClr val="316007"/>
                </a:solidFill>
                <a:latin typeface="Times New Roman"/>
                <a:cs typeface="Times New Roman"/>
              </a:rPr>
              <a:t>Android</a:t>
            </a:r>
            <a:r>
              <a:rPr lang="vi-VN">
                <a:solidFill>
                  <a:srgbClr val="316007"/>
                </a:solidFill>
                <a:latin typeface="Times New Roman"/>
                <a:cs typeface="Times New Roman"/>
              </a:rPr>
              <a:t>.</a:t>
            </a:r>
            <a:endParaRPr lang="en-US">
              <a:solidFill>
                <a:srgbClr val="316007"/>
              </a:solidFill>
              <a:latin typeface="Times New Roman"/>
              <a:cs typeface="Times New Roman"/>
            </a:endParaRPr>
          </a:p>
        </p:txBody>
      </p:sp>
    </p:spTree>
    <p:extLst>
      <p:ext uri="{BB962C8B-B14F-4D97-AF65-F5344CB8AC3E}">
        <p14:creationId xmlns:p14="http://schemas.microsoft.com/office/powerpoint/2010/main" val="28572553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4709242" y="1722231"/>
            <a:ext cx="2773516"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Số liệu về OCR</a:t>
            </a:r>
            <a:endParaRPr lang="en-US" sz="3200">
              <a:solidFill>
                <a:srgbClr val="316007"/>
              </a:solidFill>
              <a:latin typeface="Times New Roman"/>
              <a:cs typeface="Times New Roman"/>
            </a:endParaRPr>
          </a:p>
        </p:txBody>
      </p:sp>
      <p:pic>
        <p:nvPicPr>
          <p:cNvPr id="9" name="Picture 8">
            <a:extLst>
              <a:ext uri="{FF2B5EF4-FFF2-40B4-BE49-F238E27FC236}">
                <a16:creationId xmlns:a16="http://schemas.microsoft.com/office/drawing/2014/main" id="{D1909A98-5481-4EE0-C752-2423A59B9B65}"/>
              </a:ext>
            </a:extLst>
          </p:cNvPr>
          <p:cNvPicPr>
            <a:picLocks noChangeAspect="1"/>
          </p:cNvPicPr>
          <p:nvPr/>
        </p:nvPicPr>
        <p:blipFill>
          <a:blip r:embed="rId5"/>
          <a:stretch>
            <a:fillRect/>
          </a:stretch>
        </p:blipFill>
        <p:spPr>
          <a:xfrm>
            <a:off x="1592807" y="2666348"/>
            <a:ext cx="9211854" cy="3029221"/>
          </a:xfrm>
          <a:prstGeom prst="rect">
            <a:avLst/>
          </a:prstGeom>
        </p:spPr>
      </p:pic>
    </p:spTree>
    <p:extLst>
      <p:ext uri="{BB962C8B-B14F-4D97-AF65-F5344CB8AC3E}">
        <p14:creationId xmlns:p14="http://schemas.microsoft.com/office/powerpoint/2010/main" val="1574319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4709242" y="1722231"/>
            <a:ext cx="2773516"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Số liệu về OCR</a:t>
            </a:r>
            <a:endParaRPr lang="en-US" sz="3200">
              <a:solidFill>
                <a:srgbClr val="316007"/>
              </a:solidFill>
              <a:latin typeface="Times New Roman"/>
              <a:cs typeface="Times New Roman"/>
            </a:endParaRPr>
          </a:p>
        </p:txBody>
      </p:sp>
      <p:pic>
        <p:nvPicPr>
          <p:cNvPr id="5" name="Picture 4">
            <a:extLst>
              <a:ext uri="{FF2B5EF4-FFF2-40B4-BE49-F238E27FC236}">
                <a16:creationId xmlns:a16="http://schemas.microsoft.com/office/drawing/2014/main" id="{83BC76DE-D148-0998-4BFD-960A8C1ED0AE}"/>
              </a:ext>
            </a:extLst>
          </p:cNvPr>
          <p:cNvPicPr>
            <a:picLocks noChangeAspect="1"/>
          </p:cNvPicPr>
          <p:nvPr/>
        </p:nvPicPr>
        <p:blipFill>
          <a:blip r:embed="rId5"/>
          <a:stretch>
            <a:fillRect/>
          </a:stretch>
        </p:blipFill>
        <p:spPr>
          <a:xfrm>
            <a:off x="1509604" y="2820189"/>
            <a:ext cx="9172792" cy="2976422"/>
          </a:xfrm>
          <a:prstGeom prst="rect">
            <a:avLst/>
          </a:prstGeom>
        </p:spPr>
      </p:pic>
    </p:spTree>
    <p:extLst>
      <p:ext uri="{BB962C8B-B14F-4D97-AF65-F5344CB8AC3E}">
        <p14:creationId xmlns:p14="http://schemas.microsoft.com/office/powerpoint/2010/main" val="981390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4709242" y="1722231"/>
            <a:ext cx="2773516"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Số liệu về OCR</a:t>
            </a:r>
            <a:endParaRPr lang="en-US" sz="3200">
              <a:solidFill>
                <a:srgbClr val="316007"/>
              </a:solidFill>
              <a:latin typeface="Times New Roman"/>
              <a:cs typeface="Times New Roman"/>
            </a:endParaRPr>
          </a:p>
        </p:txBody>
      </p:sp>
      <p:pic>
        <p:nvPicPr>
          <p:cNvPr id="9" name="Picture 8">
            <a:extLst>
              <a:ext uri="{FF2B5EF4-FFF2-40B4-BE49-F238E27FC236}">
                <a16:creationId xmlns:a16="http://schemas.microsoft.com/office/drawing/2014/main" id="{105AEC4A-F11E-3862-F36A-EF5095F299CC}"/>
              </a:ext>
            </a:extLst>
          </p:cNvPr>
          <p:cNvPicPr>
            <a:picLocks noChangeAspect="1"/>
          </p:cNvPicPr>
          <p:nvPr/>
        </p:nvPicPr>
        <p:blipFill>
          <a:blip r:embed="rId5"/>
          <a:stretch>
            <a:fillRect/>
          </a:stretch>
        </p:blipFill>
        <p:spPr>
          <a:xfrm>
            <a:off x="1509072" y="3327695"/>
            <a:ext cx="9173855" cy="990738"/>
          </a:xfrm>
          <a:prstGeom prst="rect">
            <a:avLst/>
          </a:prstGeom>
        </p:spPr>
      </p:pic>
      <p:pic>
        <p:nvPicPr>
          <p:cNvPr id="11" name="Picture 10">
            <a:extLst>
              <a:ext uri="{FF2B5EF4-FFF2-40B4-BE49-F238E27FC236}">
                <a16:creationId xmlns:a16="http://schemas.microsoft.com/office/drawing/2014/main" id="{919A65B8-0F04-9096-747D-A1F8C0FBBA23}"/>
              </a:ext>
            </a:extLst>
          </p:cNvPr>
          <p:cNvPicPr>
            <a:picLocks noChangeAspect="1"/>
          </p:cNvPicPr>
          <p:nvPr/>
        </p:nvPicPr>
        <p:blipFill>
          <a:blip r:embed="rId6"/>
          <a:stretch>
            <a:fillRect/>
          </a:stretch>
        </p:blipFill>
        <p:spPr>
          <a:xfrm>
            <a:off x="12351724" y="2410307"/>
            <a:ext cx="3026088" cy="3689252"/>
          </a:xfrm>
          <a:prstGeom prst="rect">
            <a:avLst/>
          </a:prstGeom>
        </p:spPr>
      </p:pic>
    </p:spTree>
    <p:extLst>
      <p:ext uri="{BB962C8B-B14F-4D97-AF65-F5344CB8AC3E}">
        <p14:creationId xmlns:p14="http://schemas.microsoft.com/office/powerpoint/2010/main" val="2552120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4549744" y="1722231"/>
            <a:ext cx="3092513"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Kiểm tra lại OCR</a:t>
            </a:r>
            <a:endParaRPr lang="en-US" sz="3200">
              <a:solidFill>
                <a:srgbClr val="316007"/>
              </a:solidFill>
              <a:latin typeface="Times New Roman"/>
              <a:cs typeface="Times New Roman"/>
            </a:endParaRPr>
          </a:p>
        </p:txBody>
      </p:sp>
      <p:pic>
        <p:nvPicPr>
          <p:cNvPr id="11" name="Picture 10" descr="A poster with text and a circle in the middle&#10;&#10;Description automatically generated">
            <a:extLst>
              <a:ext uri="{FF2B5EF4-FFF2-40B4-BE49-F238E27FC236}">
                <a16:creationId xmlns:a16="http://schemas.microsoft.com/office/drawing/2014/main" id="{B6C696A9-9784-3E0F-D46F-BEFF4EF1273E}"/>
              </a:ext>
            </a:extLst>
          </p:cNvPr>
          <p:cNvPicPr>
            <a:picLocks noChangeAspect="1"/>
          </p:cNvPicPr>
          <p:nvPr/>
        </p:nvPicPr>
        <p:blipFill rotWithShape="1">
          <a:blip r:embed="rId5">
            <a:extLst>
              <a:ext uri="{28A0092B-C50C-407E-A947-70E740481C1C}">
                <a14:useLocalDpi xmlns:a14="http://schemas.microsoft.com/office/drawing/2010/main" val="0"/>
              </a:ext>
            </a:extLst>
          </a:blip>
          <a:srcRect l="24302" t="24938" r="24136" b="47690"/>
          <a:stretch/>
        </p:blipFill>
        <p:spPr>
          <a:xfrm>
            <a:off x="4569479" y="2521879"/>
            <a:ext cx="1094761" cy="815338"/>
          </a:xfrm>
          <a:prstGeom prst="rect">
            <a:avLst/>
          </a:prstGeom>
        </p:spPr>
      </p:pic>
      <p:pic>
        <p:nvPicPr>
          <p:cNvPr id="16" name="Picture 15" descr="A name with flowers&#10;&#10;Description automatically generated with medium confidence">
            <a:extLst>
              <a:ext uri="{FF2B5EF4-FFF2-40B4-BE49-F238E27FC236}">
                <a16:creationId xmlns:a16="http://schemas.microsoft.com/office/drawing/2014/main" id="{CF8D3C9C-6DF0-E575-BC74-BBC83830CD22}"/>
              </a:ext>
            </a:extLst>
          </p:cNvPr>
          <p:cNvPicPr>
            <a:picLocks noChangeAspect="1"/>
          </p:cNvPicPr>
          <p:nvPr/>
        </p:nvPicPr>
        <p:blipFill rotWithShape="1">
          <a:blip r:embed="rId6">
            <a:extLst>
              <a:ext uri="{28A0092B-C50C-407E-A947-70E740481C1C}">
                <a14:useLocalDpi xmlns:a14="http://schemas.microsoft.com/office/drawing/2010/main" val="0"/>
              </a:ext>
            </a:extLst>
          </a:blip>
          <a:srcRect t="17291" b="17291"/>
          <a:stretch/>
        </p:blipFill>
        <p:spPr>
          <a:xfrm>
            <a:off x="5930058" y="3585139"/>
            <a:ext cx="1924050" cy="704852"/>
          </a:xfrm>
          <a:prstGeom prst="rect">
            <a:avLst/>
          </a:prstGeom>
        </p:spPr>
      </p:pic>
      <p:pic>
        <p:nvPicPr>
          <p:cNvPr id="18" name="Picture 17" descr="A screenshot of a phone&#10;&#10;Description automatically generated">
            <a:extLst>
              <a:ext uri="{FF2B5EF4-FFF2-40B4-BE49-F238E27FC236}">
                <a16:creationId xmlns:a16="http://schemas.microsoft.com/office/drawing/2014/main" id="{9494801D-1F6E-9604-2A5C-0C14516882EF}"/>
              </a:ext>
            </a:extLst>
          </p:cNvPr>
          <p:cNvPicPr>
            <a:picLocks noChangeAspect="1"/>
          </p:cNvPicPr>
          <p:nvPr/>
        </p:nvPicPr>
        <p:blipFill rotWithShape="1">
          <a:blip r:embed="rId7">
            <a:extLst>
              <a:ext uri="{28A0092B-C50C-407E-A947-70E740481C1C}">
                <a14:useLocalDpi xmlns:a14="http://schemas.microsoft.com/office/drawing/2010/main" val="0"/>
              </a:ext>
            </a:extLst>
          </a:blip>
          <a:srcRect l="31527" t="66095" r="29330" b="18194"/>
          <a:stretch/>
        </p:blipFill>
        <p:spPr>
          <a:xfrm>
            <a:off x="5859104" y="2500826"/>
            <a:ext cx="1485355" cy="831799"/>
          </a:xfrm>
          <a:prstGeom prst="rect">
            <a:avLst/>
          </a:prstGeom>
        </p:spPr>
      </p:pic>
      <p:pic>
        <p:nvPicPr>
          <p:cNvPr id="20" name="Picture 19" descr="A text overlay of a beach with palm trees&#10;&#10;Description automatically generated">
            <a:extLst>
              <a:ext uri="{FF2B5EF4-FFF2-40B4-BE49-F238E27FC236}">
                <a16:creationId xmlns:a16="http://schemas.microsoft.com/office/drawing/2014/main" id="{DDDC65C6-6423-C109-EB42-B54954B7BA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41764" y="3618229"/>
            <a:ext cx="1550189" cy="704852"/>
          </a:xfrm>
          <a:prstGeom prst="rect">
            <a:avLst/>
          </a:prstGeom>
        </p:spPr>
      </p:pic>
      <p:pic>
        <p:nvPicPr>
          <p:cNvPr id="24" name="Picture 23" descr="A poster with text on it&#10;&#10;Description automatically generated">
            <a:extLst>
              <a:ext uri="{FF2B5EF4-FFF2-40B4-BE49-F238E27FC236}">
                <a16:creationId xmlns:a16="http://schemas.microsoft.com/office/drawing/2014/main" id="{9E0B0EC4-0EF0-0500-0914-E0FC7D85674F}"/>
              </a:ext>
            </a:extLst>
          </p:cNvPr>
          <p:cNvPicPr>
            <a:picLocks noChangeAspect="1"/>
          </p:cNvPicPr>
          <p:nvPr/>
        </p:nvPicPr>
        <p:blipFill rotWithShape="1">
          <a:blip r:embed="rId9">
            <a:extLst>
              <a:ext uri="{28A0092B-C50C-407E-A947-70E740481C1C}">
                <a14:useLocalDpi xmlns:a14="http://schemas.microsoft.com/office/drawing/2010/main" val="0"/>
              </a:ext>
            </a:extLst>
          </a:blip>
          <a:srcRect b="42061"/>
          <a:stretch/>
        </p:blipFill>
        <p:spPr>
          <a:xfrm>
            <a:off x="4341764" y="4471507"/>
            <a:ext cx="1433764" cy="992539"/>
          </a:xfrm>
          <a:prstGeom prst="rect">
            <a:avLst/>
          </a:prstGeom>
        </p:spPr>
      </p:pic>
      <p:pic>
        <p:nvPicPr>
          <p:cNvPr id="27" name="Picture 26" descr="A book with text on it&#10;&#10;Description automatically generated">
            <a:extLst>
              <a:ext uri="{FF2B5EF4-FFF2-40B4-BE49-F238E27FC236}">
                <a16:creationId xmlns:a16="http://schemas.microsoft.com/office/drawing/2014/main" id="{9B5DD7A1-7F2A-1EF7-C685-0413C22F7422}"/>
              </a:ext>
            </a:extLst>
          </p:cNvPr>
          <p:cNvPicPr>
            <a:picLocks noChangeAspect="1"/>
          </p:cNvPicPr>
          <p:nvPr/>
        </p:nvPicPr>
        <p:blipFill rotWithShape="1">
          <a:blip r:embed="rId10">
            <a:extLst>
              <a:ext uri="{28A0092B-C50C-407E-A947-70E740481C1C}">
                <a14:useLocalDpi xmlns:a14="http://schemas.microsoft.com/office/drawing/2010/main" val="0"/>
              </a:ext>
            </a:extLst>
          </a:blip>
          <a:srcRect l="34239" t="6250" r="31497" b="12116"/>
          <a:stretch/>
        </p:blipFill>
        <p:spPr>
          <a:xfrm rot="16200000">
            <a:off x="6528388" y="4021735"/>
            <a:ext cx="584775" cy="1857645"/>
          </a:xfrm>
          <a:prstGeom prst="rect">
            <a:avLst/>
          </a:prstGeom>
        </p:spPr>
      </p:pic>
      <p:pic>
        <p:nvPicPr>
          <p:cNvPr id="30" name="Picture 29" descr="A black letter on a white surface&#10;&#10;Description automatically generated">
            <a:extLst>
              <a:ext uri="{FF2B5EF4-FFF2-40B4-BE49-F238E27FC236}">
                <a16:creationId xmlns:a16="http://schemas.microsoft.com/office/drawing/2014/main" id="{FEA26EC3-8A9A-95E4-0024-C6C672CB77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92254" y="5527423"/>
            <a:ext cx="2933700" cy="609600"/>
          </a:xfrm>
          <a:prstGeom prst="rect">
            <a:avLst/>
          </a:prstGeom>
        </p:spPr>
      </p:pic>
      <p:pic>
        <p:nvPicPr>
          <p:cNvPr id="33" name="Picture 32" descr="A white and blue text&#10;&#10;Description automatically generated">
            <a:extLst>
              <a:ext uri="{FF2B5EF4-FFF2-40B4-BE49-F238E27FC236}">
                <a16:creationId xmlns:a16="http://schemas.microsoft.com/office/drawing/2014/main" id="{1B5BCDC8-9456-A755-6DA5-E27C009DC7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24776" y="2500826"/>
            <a:ext cx="2344877" cy="1758658"/>
          </a:xfrm>
          <a:prstGeom prst="rect">
            <a:avLst/>
          </a:prstGeom>
        </p:spPr>
      </p:pic>
      <p:pic>
        <p:nvPicPr>
          <p:cNvPr id="35" name="Picture 34" descr="A blue sign with white text&#10;&#10;Description automatically generated">
            <a:extLst>
              <a:ext uri="{FF2B5EF4-FFF2-40B4-BE49-F238E27FC236}">
                <a16:creationId xmlns:a16="http://schemas.microsoft.com/office/drawing/2014/main" id="{552F30E7-0974-F1C7-67ED-74AACBBD9D6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6200000">
            <a:off x="2505358" y="4101377"/>
            <a:ext cx="1291765" cy="2236823"/>
          </a:xfrm>
          <a:prstGeom prst="rect">
            <a:avLst/>
          </a:prstGeom>
        </p:spPr>
      </p:pic>
      <p:pic>
        <p:nvPicPr>
          <p:cNvPr id="37" name="Picture 36" descr="A card with text and snowflake&#10;&#10;Description automatically generated">
            <a:extLst>
              <a:ext uri="{FF2B5EF4-FFF2-40B4-BE49-F238E27FC236}">
                <a16:creationId xmlns:a16="http://schemas.microsoft.com/office/drawing/2014/main" id="{FCCF7181-ABD8-BB4C-B063-6FA6DAA528AD}"/>
              </a:ext>
            </a:extLst>
          </p:cNvPr>
          <p:cNvPicPr>
            <a:picLocks noChangeAspect="1"/>
          </p:cNvPicPr>
          <p:nvPr/>
        </p:nvPicPr>
        <p:blipFill rotWithShape="1">
          <a:blip r:embed="rId14">
            <a:extLst>
              <a:ext uri="{28A0092B-C50C-407E-A947-70E740481C1C}">
                <a14:useLocalDpi xmlns:a14="http://schemas.microsoft.com/office/drawing/2010/main" val="0"/>
              </a:ext>
            </a:extLst>
          </a:blip>
          <a:srcRect l="11492" t="55185" r="12022" b="19884"/>
          <a:stretch/>
        </p:blipFill>
        <p:spPr>
          <a:xfrm>
            <a:off x="7816003" y="2415003"/>
            <a:ext cx="2451222" cy="1095228"/>
          </a:xfrm>
          <a:prstGeom prst="rect">
            <a:avLst/>
          </a:prstGeom>
        </p:spPr>
      </p:pic>
      <p:pic>
        <p:nvPicPr>
          <p:cNvPr id="39" name="Picture 38" descr="A poster with text and circles&#10;&#10;Description automatically generated">
            <a:extLst>
              <a:ext uri="{FF2B5EF4-FFF2-40B4-BE49-F238E27FC236}">
                <a16:creationId xmlns:a16="http://schemas.microsoft.com/office/drawing/2014/main" id="{73074BA6-9DCA-7288-5E6D-0B1EDB3C1D2E}"/>
              </a:ext>
            </a:extLst>
          </p:cNvPr>
          <p:cNvPicPr>
            <a:picLocks noChangeAspect="1"/>
          </p:cNvPicPr>
          <p:nvPr/>
        </p:nvPicPr>
        <p:blipFill rotWithShape="1">
          <a:blip r:embed="rId15">
            <a:extLst>
              <a:ext uri="{28A0092B-C50C-407E-A947-70E740481C1C}">
                <a14:useLocalDpi xmlns:a14="http://schemas.microsoft.com/office/drawing/2010/main" val="0"/>
              </a:ext>
            </a:extLst>
          </a:blip>
          <a:srcRect l="26163" t="29444" r="27833" b="55404"/>
          <a:stretch/>
        </p:blipFill>
        <p:spPr>
          <a:xfrm>
            <a:off x="7958617" y="3770446"/>
            <a:ext cx="2230413" cy="1039091"/>
          </a:xfrm>
          <a:prstGeom prst="rect">
            <a:avLst/>
          </a:prstGeom>
        </p:spPr>
      </p:pic>
      <p:pic>
        <p:nvPicPr>
          <p:cNvPr id="41" name="Picture 40" descr="A red and gold birthday party invitation&#10;&#10;Description automatically generated">
            <a:extLst>
              <a:ext uri="{FF2B5EF4-FFF2-40B4-BE49-F238E27FC236}">
                <a16:creationId xmlns:a16="http://schemas.microsoft.com/office/drawing/2014/main" id="{CBB8B0EF-F358-8F33-5C73-9FA8979D6F4F}"/>
              </a:ext>
            </a:extLst>
          </p:cNvPr>
          <p:cNvPicPr>
            <a:picLocks noChangeAspect="1"/>
          </p:cNvPicPr>
          <p:nvPr/>
        </p:nvPicPr>
        <p:blipFill rotWithShape="1">
          <a:blip r:embed="rId16">
            <a:extLst>
              <a:ext uri="{28A0092B-C50C-407E-A947-70E740481C1C}">
                <a14:useLocalDpi xmlns:a14="http://schemas.microsoft.com/office/drawing/2010/main" val="0"/>
              </a:ext>
            </a:extLst>
          </a:blip>
          <a:srcRect l="18107" t="23550" r="18108" b="53092"/>
          <a:stretch/>
        </p:blipFill>
        <p:spPr>
          <a:xfrm>
            <a:off x="7958617" y="5062648"/>
            <a:ext cx="2230414" cy="1155345"/>
          </a:xfrm>
          <a:prstGeom prst="rect">
            <a:avLst/>
          </a:prstGeom>
        </p:spPr>
      </p:pic>
    </p:spTree>
    <p:extLst>
      <p:ext uri="{BB962C8B-B14F-4D97-AF65-F5344CB8AC3E}">
        <p14:creationId xmlns:p14="http://schemas.microsoft.com/office/powerpoint/2010/main" val="8899797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349322" y="-1465613"/>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2" name="Rectangle 1">
            <a:extLst>
              <a:ext uri="{FF2B5EF4-FFF2-40B4-BE49-F238E27FC236}">
                <a16:creationId xmlns:a16="http://schemas.microsoft.com/office/drawing/2014/main" id="{03B27F55-F2E0-9172-F344-7E263F62DEE5}"/>
              </a:ext>
            </a:extLst>
          </p:cNvPr>
          <p:cNvSpPr/>
          <p:nvPr/>
        </p:nvSpPr>
        <p:spPr>
          <a:xfrm>
            <a:off x="-1300400" y="1405084"/>
            <a:ext cx="1300400" cy="584775"/>
          </a:xfrm>
          <a:prstGeom prst="rect">
            <a:avLst/>
          </a:prstGeom>
          <a:solidFill>
            <a:srgbClr val="40A578"/>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err="1">
                <a:latin typeface="Times New Roman"/>
                <a:cs typeface="Times New Roman"/>
              </a:rPr>
              <a:t>Tesseract</a:t>
            </a:r>
            <a:endParaRPr lang="en-US" sz="2000" err="1">
              <a:latin typeface="Times New Roman"/>
              <a:cs typeface="Times New Roman"/>
            </a:endParaRPr>
          </a:p>
        </p:txBody>
      </p:sp>
      <p:sp>
        <p:nvSpPr>
          <p:cNvPr id="5" name="Rectangle 4">
            <a:extLst>
              <a:ext uri="{FF2B5EF4-FFF2-40B4-BE49-F238E27FC236}">
                <a16:creationId xmlns:a16="http://schemas.microsoft.com/office/drawing/2014/main" id="{23191A43-F3B7-BDCB-36D1-60E47253CA9A}"/>
              </a:ext>
            </a:extLst>
          </p:cNvPr>
          <p:cNvSpPr/>
          <p:nvPr/>
        </p:nvSpPr>
        <p:spPr>
          <a:xfrm>
            <a:off x="12192000" y="1405085"/>
            <a:ext cx="1715014" cy="584775"/>
          </a:xfrm>
          <a:prstGeom prst="rect">
            <a:avLst/>
          </a:prstGeom>
          <a:solidFill>
            <a:srgbClr val="40A578"/>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000" err="1">
                <a:latin typeface="Times New Roman"/>
                <a:cs typeface="Times New Roman"/>
              </a:rPr>
              <a:t>Google</a:t>
            </a:r>
            <a:r>
              <a:rPr lang="vi-VN" sz="2000">
                <a:latin typeface="Times New Roman"/>
                <a:cs typeface="Times New Roman"/>
              </a:rPr>
              <a:t> OCR</a:t>
            </a:r>
            <a:endParaRPr lang="en-US" sz="2000">
              <a:latin typeface="Times New Roman"/>
              <a:cs typeface="Times New Roman"/>
            </a:endParaRPr>
          </a:p>
        </p:txBody>
      </p:sp>
    </p:spTree>
    <p:extLst>
      <p:ext uri="{BB962C8B-B14F-4D97-AF65-F5344CB8AC3E}">
        <p14:creationId xmlns:p14="http://schemas.microsoft.com/office/powerpoint/2010/main" val="1078689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349322" y="-1465613"/>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pic>
        <p:nvPicPr>
          <p:cNvPr id="11" name="Picture 10">
            <a:extLst>
              <a:ext uri="{FF2B5EF4-FFF2-40B4-BE49-F238E27FC236}">
                <a16:creationId xmlns:a16="http://schemas.microsoft.com/office/drawing/2014/main" id="{EA17517B-46EA-2481-CEAC-CF11A67D0834}"/>
              </a:ext>
            </a:extLst>
          </p:cNvPr>
          <p:cNvPicPr>
            <a:picLocks noChangeAspect="1"/>
          </p:cNvPicPr>
          <p:nvPr/>
        </p:nvPicPr>
        <p:blipFill>
          <a:blip r:embed="rId5"/>
          <a:stretch>
            <a:fillRect/>
          </a:stretch>
        </p:blipFill>
        <p:spPr>
          <a:xfrm>
            <a:off x="13495973" y="2749259"/>
            <a:ext cx="628738" cy="924054"/>
          </a:xfrm>
          <a:prstGeom prst="rect">
            <a:avLst/>
          </a:prstGeom>
          <a:solidFill>
            <a:srgbClr val="FFF6DE"/>
          </a:solidFill>
        </p:spPr>
      </p:pic>
      <p:pic>
        <p:nvPicPr>
          <p:cNvPr id="15" name="Picture 14">
            <a:extLst>
              <a:ext uri="{FF2B5EF4-FFF2-40B4-BE49-F238E27FC236}">
                <a16:creationId xmlns:a16="http://schemas.microsoft.com/office/drawing/2014/main" id="{7ED93D5D-3195-DE1D-2484-41AA9929858F}"/>
              </a:ext>
            </a:extLst>
          </p:cNvPr>
          <p:cNvPicPr>
            <a:picLocks noChangeAspect="1"/>
          </p:cNvPicPr>
          <p:nvPr/>
        </p:nvPicPr>
        <p:blipFill>
          <a:blip r:embed="rId6"/>
          <a:stretch>
            <a:fillRect/>
          </a:stretch>
        </p:blipFill>
        <p:spPr>
          <a:xfrm>
            <a:off x="2763234" y="1405084"/>
            <a:ext cx="6665533" cy="4858358"/>
          </a:xfrm>
          <a:prstGeom prst="rect">
            <a:avLst/>
          </a:prstGeom>
        </p:spPr>
      </p:pic>
    </p:spTree>
    <p:extLst>
      <p:ext uri="{BB962C8B-B14F-4D97-AF65-F5344CB8AC3E}">
        <p14:creationId xmlns:p14="http://schemas.microsoft.com/office/powerpoint/2010/main" val="2452371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12" name="Rectangle: Rounded Corners 11">
            <a:extLst>
              <a:ext uri="{FF2B5EF4-FFF2-40B4-BE49-F238E27FC236}">
                <a16:creationId xmlns:a16="http://schemas.microsoft.com/office/drawing/2014/main" id="{33E4B3FE-BC7A-913D-6A98-2B023DBEE640}"/>
              </a:ext>
            </a:extLst>
          </p:cNvPr>
          <p:cNvSpPr/>
          <p:nvPr/>
        </p:nvSpPr>
        <p:spPr>
          <a:xfrm>
            <a:off x="1232965"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Giới thiệu nhóm</a:t>
            </a:r>
            <a:endParaRPr lang="en-US" sz="2200" b="1">
              <a:solidFill>
                <a:srgbClr val="316007"/>
              </a:solidFill>
              <a:latin typeface="Times New Roman"/>
              <a:ea typeface="Bellota Text" panose="00000500000000000000" pitchFamily="2" charset="0"/>
              <a:cs typeface="Times New Roman"/>
            </a:endParaRPr>
          </a:p>
        </p:txBody>
      </p:sp>
      <p:sp>
        <p:nvSpPr>
          <p:cNvPr id="2" name="TextBox 1">
            <a:extLst>
              <a:ext uri="{FF2B5EF4-FFF2-40B4-BE49-F238E27FC236}">
                <a16:creationId xmlns:a16="http://schemas.microsoft.com/office/drawing/2014/main" id="{62AB002D-9D2F-5A01-2D32-B42305FEAA42}"/>
              </a:ext>
            </a:extLst>
          </p:cNvPr>
          <p:cNvSpPr txBox="1"/>
          <p:nvPr/>
        </p:nvSpPr>
        <p:spPr>
          <a:xfrm>
            <a:off x="4035821" y="495300"/>
            <a:ext cx="4120359" cy="707886"/>
          </a:xfrm>
          <a:prstGeom prst="rect">
            <a:avLst/>
          </a:prstGeom>
          <a:noFill/>
        </p:spPr>
        <p:txBody>
          <a:bodyPr wrap="none" rtlCol="0">
            <a:spAutoFit/>
          </a:bodyPr>
          <a:lstStyle/>
          <a:p>
            <a:r>
              <a:rPr lang="vi-VN" sz="4000">
                <a:solidFill>
                  <a:srgbClr val="316007"/>
                </a:solidFill>
                <a:latin typeface="Times New Roman"/>
                <a:cs typeface="Times New Roman"/>
              </a:rPr>
              <a:t>Tóm Tắt Nội Dung</a:t>
            </a:r>
            <a:endParaRPr lang="en-US" sz="4000">
              <a:solidFill>
                <a:srgbClr val="316007"/>
              </a:solidFill>
              <a:latin typeface="Times New Roman"/>
              <a:cs typeface="Times New Roman"/>
            </a:endParaRPr>
          </a:p>
        </p:txBody>
      </p:sp>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3" name="Rectangle: Rounded Corners 12">
            <a:extLst>
              <a:ext uri="{FF2B5EF4-FFF2-40B4-BE49-F238E27FC236}">
                <a16:creationId xmlns:a16="http://schemas.microsoft.com/office/drawing/2014/main" id="{2C31F89F-DEBF-49A1-FA21-2E8ACCE83670}"/>
              </a:ext>
            </a:extLst>
          </p:cNvPr>
          <p:cNvSpPr/>
          <p:nvPr/>
        </p:nvSpPr>
        <p:spPr>
          <a:xfrm>
            <a:off x="6683590"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Kết quả, kết luận </a:t>
            </a:r>
            <a:endParaRPr lang="en-US" sz="2200" b="1">
              <a:solidFill>
                <a:srgbClr val="316007"/>
              </a:solidFill>
              <a:latin typeface="Times New Roman"/>
              <a:ea typeface="Bellota Text" panose="00000500000000000000" pitchFamily="2" charset="0"/>
              <a:cs typeface="Times New Roman"/>
            </a:endParaRPr>
          </a:p>
        </p:txBody>
      </p:sp>
      <p:sp>
        <p:nvSpPr>
          <p:cNvPr id="14" name="Rectangle: Rounded Corners 13">
            <a:extLst>
              <a:ext uri="{FF2B5EF4-FFF2-40B4-BE49-F238E27FC236}">
                <a16:creationId xmlns:a16="http://schemas.microsoft.com/office/drawing/2014/main" id="{380AA870-24B5-14D0-41C3-B88AC697F44D}"/>
              </a:ext>
            </a:extLst>
          </p:cNvPr>
          <p:cNvSpPr/>
          <p:nvPr/>
        </p:nvSpPr>
        <p:spPr>
          <a:xfrm>
            <a:off x="2745763"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Triển khai đề xuất</a:t>
            </a:r>
            <a:endParaRPr lang="en-US" sz="2200" b="1">
              <a:solidFill>
                <a:srgbClr val="316007"/>
              </a:solidFill>
              <a:latin typeface="Times New Roman"/>
              <a:ea typeface="Bellota Text" panose="00000500000000000000" pitchFamily="2" charset="0"/>
              <a:cs typeface="Times New Roman"/>
            </a:endParaRPr>
          </a:p>
        </p:txBody>
      </p:sp>
      <p:sp>
        <p:nvSpPr>
          <p:cNvPr id="15" name="Rectangle: Rounded Corners 14">
            <a:extLst>
              <a:ext uri="{FF2B5EF4-FFF2-40B4-BE49-F238E27FC236}">
                <a16:creationId xmlns:a16="http://schemas.microsoft.com/office/drawing/2014/main" id="{818A697B-7023-A52D-B9E5-CD2D52D7A35A}"/>
              </a:ext>
            </a:extLst>
          </p:cNvPr>
          <p:cNvSpPr/>
          <p:nvPr/>
        </p:nvSpPr>
        <p:spPr>
          <a:xfrm>
            <a:off x="8644627"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Đặt Vấn đề</a:t>
            </a:r>
            <a:endParaRPr lang="en-US" sz="2200" b="1">
              <a:solidFill>
                <a:srgbClr val="316007"/>
              </a:solidFill>
              <a:latin typeface="Times New Roman"/>
              <a:ea typeface="Bellota Text" panose="00000500000000000000" pitchFamily="2" charset="0"/>
              <a:cs typeface="Times New Roman"/>
            </a:endParaRPr>
          </a:p>
        </p:txBody>
      </p:sp>
      <p:sp>
        <p:nvSpPr>
          <p:cNvPr id="16" name="Rectangle: Rounded Corners 15">
            <a:extLst>
              <a:ext uri="{FF2B5EF4-FFF2-40B4-BE49-F238E27FC236}">
                <a16:creationId xmlns:a16="http://schemas.microsoft.com/office/drawing/2014/main" id="{F90B543F-C68F-CCB7-04A7-32A4661BA11D}"/>
              </a:ext>
            </a:extLst>
          </p:cNvPr>
          <p:cNvSpPr/>
          <p:nvPr/>
        </p:nvSpPr>
        <p:spPr>
          <a:xfrm>
            <a:off x="4780338" y="1835584"/>
            <a:ext cx="2631324"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Thông tin dự án</a:t>
            </a:r>
            <a:endParaRPr lang="en-US" sz="2200" b="1">
              <a:solidFill>
                <a:srgbClr val="316007"/>
              </a:solidFill>
              <a:latin typeface="Times New Roman"/>
              <a:ea typeface="Bellota Text" panose="00000500000000000000" pitchFamily="2" charset="0"/>
              <a:cs typeface="Times New Roman"/>
            </a:endParaRPr>
          </a:p>
        </p:txBody>
      </p:sp>
      <p:sp>
        <p:nvSpPr>
          <p:cNvPr id="18" name="Rectangle: Rounded Corners 17">
            <a:extLst>
              <a:ext uri="{FF2B5EF4-FFF2-40B4-BE49-F238E27FC236}">
                <a16:creationId xmlns:a16="http://schemas.microsoft.com/office/drawing/2014/main" id="{59237313-9AAD-6FB8-C7E4-94A2197C8379}"/>
              </a:ext>
            </a:extLst>
          </p:cNvPr>
          <p:cNvSpPr/>
          <p:nvPr/>
        </p:nvSpPr>
        <p:spPr>
          <a:xfrm>
            <a:off x="6683590"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Thực trạng vấn đề</a:t>
            </a:r>
            <a:endParaRPr lang="en-US" sz="2200" b="1">
              <a:solidFill>
                <a:srgbClr val="316007"/>
              </a:solidFill>
              <a:latin typeface="Times New Roman"/>
              <a:ea typeface="Bellota Text" panose="00000500000000000000" pitchFamily="2" charset="0"/>
              <a:cs typeface="Times New Roman"/>
            </a:endParaRPr>
          </a:p>
        </p:txBody>
      </p:sp>
      <p:sp>
        <p:nvSpPr>
          <p:cNvPr id="19" name="Rectangle: Rounded Corners 18">
            <a:extLst>
              <a:ext uri="{FF2B5EF4-FFF2-40B4-BE49-F238E27FC236}">
                <a16:creationId xmlns:a16="http://schemas.microsoft.com/office/drawing/2014/main" id="{1E033F78-19F1-CA32-4C48-DB30D78A6B85}"/>
              </a:ext>
            </a:extLst>
          </p:cNvPr>
          <p:cNvSpPr/>
          <p:nvPr/>
        </p:nvSpPr>
        <p:spPr>
          <a:xfrm>
            <a:off x="2745763"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Nền tảng kiến thức</a:t>
            </a:r>
            <a:endParaRPr lang="en-US" sz="2200" b="1">
              <a:solidFill>
                <a:srgbClr val="316007"/>
              </a:solidFill>
              <a:latin typeface="Times New Roman"/>
              <a:ea typeface="Bellota Text" panose="00000500000000000000" pitchFamily="2" charset="0"/>
              <a:cs typeface="Times New Roman"/>
            </a:endParaRPr>
          </a:p>
        </p:txBody>
      </p:sp>
    </p:spTree>
    <p:extLst>
      <p:ext uri="{BB962C8B-B14F-4D97-AF65-F5344CB8AC3E}">
        <p14:creationId xmlns:p14="http://schemas.microsoft.com/office/powerpoint/2010/main" val="38274647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5" name="Rectangle: Rounded Corners 4">
            <a:extLst>
              <a:ext uri="{FF2B5EF4-FFF2-40B4-BE49-F238E27FC236}">
                <a16:creationId xmlns:a16="http://schemas.microsoft.com/office/drawing/2014/main" id="{CBBA383F-496C-9ECB-D2F4-BE9E957D9212}"/>
              </a:ext>
            </a:extLst>
          </p:cNvPr>
          <p:cNvSpPr/>
          <p:nvPr/>
        </p:nvSpPr>
        <p:spPr>
          <a:xfrm>
            <a:off x="4257978" y="274139"/>
            <a:ext cx="3676044" cy="845408"/>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Giới thiệu nhóm</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872038" y="1885950"/>
            <a:ext cx="8447925" cy="3920559"/>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10" name="Picture 9">
            <a:extLst>
              <a:ext uri="{FF2B5EF4-FFF2-40B4-BE49-F238E27FC236}">
                <a16:creationId xmlns:a16="http://schemas.microsoft.com/office/drawing/2014/main" id="{E35F968A-6311-0912-7A21-63072E35028B}"/>
              </a:ext>
            </a:extLst>
          </p:cNvPr>
          <p:cNvPicPr>
            <a:picLocks noChangeAspect="1"/>
          </p:cNvPicPr>
          <p:nvPr/>
        </p:nvPicPr>
        <p:blipFill>
          <a:blip r:embed="rId4">
            <a:extLst>
              <a:ext uri="{28A0092B-C50C-407E-A947-70E740481C1C}">
                <a14:useLocalDpi xmlns:a14="http://schemas.microsoft.com/office/drawing/2010/main" val="0"/>
              </a:ext>
            </a:extLst>
          </a:blip>
          <a:srcRect t="15744" b="15744"/>
          <a:stretch/>
        </p:blipFill>
        <p:spPr>
          <a:xfrm>
            <a:off x="2431901" y="2746097"/>
            <a:ext cx="1979367" cy="1979367"/>
          </a:xfrm>
          <a:prstGeom prst="roundRect">
            <a:avLst>
              <a:gd name="adj" fmla="val 14261"/>
            </a:avLst>
          </a:prstGeom>
        </p:spPr>
      </p:pic>
      <p:pic>
        <p:nvPicPr>
          <p:cNvPr id="11" name="Picture 10">
            <a:extLst>
              <a:ext uri="{FF2B5EF4-FFF2-40B4-BE49-F238E27FC236}">
                <a16:creationId xmlns:a16="http://schemas.microsoft.com/office/drawing/2014/main" id="{789601DB-BE68-8308-32C8-4820DE304DBC}"/>
              </a:ext>
            </a:extLst>
          </p:cNvPr>
          <p:cNvPicPr>
            <a:picLocks noChangeAspect="1"/>
          </p:cNvPicPr>
          <p:nvPr/>
        </p:nvPicPr>
        <p:blipFill>
          <a:blip r:embed="rId5"/>
          <a:srcRect l="15307" r="15307"/>
          <a:stretch/>
        </p:blipFill>
        <p:spPr>
          <a:xfrm>
            <a:off x="5101656" y="2746097"/>
            <a:ext cx="1979367" cy="1979367"/>
          </a:xfrm>
          <a:prstGeom prst="roundRect">
            <a:avLst>
              <a:gd name="adj" fmla="val 14261"/>
            </a:avLst>
          </a:prstGeom>
        </p:spPr>
      </p:pic>
      <p:pic>
        <p:nvPicPr>
          <p:cNvPr id="20" name="Picture 19">
            <a:extLst>
              <a:ext uri="{FF2B5EF4-FFF2-40B4-BE49-F238E27FC236}">
                <a16:creationId xmlns:a16="http://schemas.microsoft.com/office/drawing/2014/main" id="{614C1751-CBC8-79E8-977A-C79E9199AC4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771411" y="2746097"/>
            <a:ext cx="1979367" cy="1979367"/>
          </a:xfrm>
          <a:prstGeom prst="roundRect">
            <a:avLst>
              <a:gd name="adj" fmla="val 14261"/>
            </a:avLst>
          </a:prstGeom>
        </p:spPr>
      </p:pic>
      <p:sp>
        <p:nvSpPr>
          <p:cNvPr id="22" name="TextBox 21">
            <a:extLst>
              <a:ext uri="{FF2B5EF4-FFF2-40B4-BE49-F238E27FC236}">
                <a16:creationId xmlns:a16="http://schemas.microsoft.com/office/drawing/2014/main" id="{9ADFE47F-7309-250C-3077-CC05FA5ECC1B}"/>
              </a:ext>
            </a:extLst>
          </p:cNvPr>
          <p:cNvSpPr txBox="1"/>
          <p:nvPr/>
        </p:nvSpPr>
        <p:spPr>
          <a:xfrm>
            <a:off x="5320744" y="2038350"/>
            <a:ext cx="1577676" cy="584775"/>
          </a:xfrm>
          <a:prstGeom prst="rect">
            <a:avLst/>
          </a:prstGeom>
          <a:noFill/>
        </p:spPr>
        <p:txBody>
          <a:bodyPr wrap="none" rtlCol="0">
            <a:spAutoFit/>
          </a:bodyPr>
          <a:lstStyle/>
          <a:p>
            <a:r>
              <a:rPr lang="vi-VN" sz="3200">
                <a:solidFill>
                  <a:srgbClr val="316007"/>
                </a:solidFill>
                <a:latin typeface="Times New Roman"/>
                <a:cs typeface="Times New Roman"/>
              </a:rPr>
              <a:t>Mentees</a:t>
            </a:r>
            <a:endParaRPr lang="en-US" sz="3200">
              <a:solidFill>
                <a:srgbClr val="316007"/>
              </a:solidFill>
              <a:latin typeface="Times New Roman"/>
              <a:cs typeface="Times New Roman"/>
            </a:endParaRPr>
          </a:p>
        </p:txBody>
      </p:sp>
      <p:sp>
        <p:nvSpPr>
          <p:cNvPr id="23" name="TextBox 22">
            <a:extLst>
              <a:ext uri="{FF2B5EF4-FFF2-40B4-BE49-F238E27FC236}">
                <a16:creationId xmlns:a16="http://schemas.microsoft.com/office/drawing/2014/main" id="{8BDA0B0C-5B0B-2BE9-8C1C-F8162CE2C974}"/>
              </a:ext>
            </a:extLst>
          </p:cNvPr>
          <p:cNvSpPr txBox="1"/>
          <p:nvPr/>
        </p:nvSpPr>
        <p:spPr>
          <a:xfrm>
            <a:off x="2649577" y="4939280"/>
            <a:ext cx="1544012" cy="369332"/>
          </a:xfrm>
          <a:prstGeom prst="rect">
            <a:avLst/>
          </a:prstGeom>
          <a:noFill/>
        </p:spPr>
        <p:txBody>
          <a:bodyPr wrap="none" rtlCol="0">
            <a:spAutoFit/>
          </a:bodyPr>
          <a:lstStyle/>
          <a:p>
            <a:pPr algn="ctr"/>
            <a:r>
              <a:rPr lang="vi-VN">
                <a:solidFill>
                  <a:srgbClr val="316007"/>
                </a:solidFill>
                <a:latin typeface="Times New Roman"/>
                <a:cs typeface="Times New Roman"/>
              </a:rPr>
              <a:t>Đỗ Ngọc Sáng</a:t>
            </a:r>
            <a:endParaRPr lang="en-US">
              <a:solidFill>
                <a:srgbClr val="316007"/>
              </a:solidFill>
              <a:latin typeface="Times New Roman"/>
              <a:cs typeface="Times New Roman"/>
            </a:endParaRPr>
          </a:p>
        </p:txBody>
      </p:sp>
      <p:sp>
        <p:nvSpPr>
          <p:cNvPr id="24" name="TextBox 23">
            <a:extLst>
              <a:ext uri="{FF2B5EF4-FFF2-40B4-BE49-F238E27FC236}">
                <a16:creationId xmlns:a16="http://schemas.microsoft.com/office/drawing/2014/main" id="{4D8939C2-42BF-6557-AE7F-CBF42FF09DC0}"/>
              </a:ext>
            </a:extLst>
          </p:cNvPr>
          <p:cNvSpPr txBox="1"/>
          <p:nvPr/>
        </p:nvSpPr>
        <p:spPr>
          <a:xfrm>
            <a:off x="5216711" y="4939280"/>
            <a:ext cx="1785746" cy="369332"/>
          </a:xfrm>
          <a:prstGeom prst="rect">
            <a:avLst/>
          </a:prstGeom>
          <a:noFill/>
        </p:spPr>
        <p:txBody>
          <a:bodyPr wrap="none" rtlCol="0">
            <a:spAutoFit/>
          </a:bodyPr>
          <a:lstStyle/>
          <a:p>
            <a:pPr algn="ctr"/>
            <a:r>
              <a:rPr lang="vi-VN">
                <a:solidFill>
                  <a:srgbClr val="316007"/>
                </a:solidFill>
                <a:latin typeface="Times New Roman"/>
                <a:cs typeface="Times New Roman"/>
              </a:rPr>
              <a:t>Lê Thị Xuân Thu</a:t>
            </a:r>
            <a:endParaRPr lang="en-US">
              <a:solidFill>
                <a:srgbClr val="316007"/>
              </a:solidFill>
              <a:latin typeface="Times New Roman"/>
              <a:cs typeface="Times New Roman"/>
            </a:endParaRPr>
          </a:p>
        </p:txBody>
      </p:sp>
      <p:sp>
        <p:nvSpPr>
          <p:cNvPr id="26" name="TextBox 25">
            <a:extLst>
              <a:ext uri="{FF2B5EF4-FFF2-40B4-BE49-F238E27FC236}">
                <a16:creationId xmlns:a16="http://schemas.microsoft.com/office/drawing/2014/main" id="{76FDCF98-6D1A-C7CC-53B9-647F9E33DA43}"/>
              </a:ext>
            </a:extLst>
          </p:cNvPr>
          <p:cNvSpPr txBox="1"/>
          <p:nvPr/>
        </p:nvSpPr>
        <p:spPr>
          <a:xfrm>
            <a:off x="7841615" y="4939280"/>
            <a:ext cx="1838966" cy="369332"/>
          </a:xfrm>
          <a:prstGeom prst="rect">
            <a:avLst/>
          </a:prstGeom>
          <a:noFill/>
        </p:spPr>
        <p:txBody>
          <a:bodyPr wrap="none" rtlCol="0">
            <a:spAutoFit/>
          </a:bodyPr>
          <a:lstStyle/>
          <a:p>
            <a:pPr algn="ctr"/>
            <a:r>
              <a:rPr lang="vi-VN">
                <a:solidFill>
                  <a:srgbClr val="316007"/>
                </a:solidFill>
                <a:latin typeface="Times New Roman"/>
                <a:cs typeface="Times New Roman"/>
              </a:rPr>
              <a:t>Nguyễn Mạnh Hà</a:t>
            </a:r>
            <a:endParaRPr lang="en-US">
              <a:solidFill>
                <a:srgbClr val="316007"/>
              </a:solidFill>
              <a:latin typeface="Times New Roman"/>
              <a:cs typeface="Times New Roman"/>
            </a:endParaRPr>
          </a:p>
        </p:txBody>
      </p:sp>
    </p:spTree>
    <p:extLst>
      <p:ext uri="{BB962C8B-B14F-4D97-AF65-F5344CB8AC3E}">
        <p14:creationId xmlns:p14="http://schemas.microsoft.com/office/powerpoint/2010/main" val="2078436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strips(downRight)">
                                      <p:cBhvr>
                                        <p:cTn id="11" dur="1000"/>
                                        <p:tgtEl>
                                          <p:spTgt spid="22"/>
                                        </p:tgtEl>
                                      </p:cBhvr>
                                    </p:animEffect>
                                  </p:childTnLst>
                                </p:cTn>
                              </p:par>
                            </p:childTnLst>
                          </p:cTn>
                        </p:par>
                        <p:par>
                          <p:cTn id="12" fill="hold">
                            <p:stCondLst>
                              <p:cond delay="2000"/>
                            </p:stCondLst>
                            <p:childTnLst>
                              <p:par>
                                <p:cTn id="13" presetID="6" presetClass="entr" presetSubtype="16"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ircle(in)">
                                      <p:cBhvr>
                                        <p:cTn id="15" dur="1250"/>
                                        <p:tgtEl>
                                          <p:spTgt spid="10"/>
                                        </p:tgtEl>
                                      </p:cBhvr>
                                    </p:animEffect>
                                  </p:childTnLst>
                                </p:cTn>
                              </p:par>
                              <p:par>
                                <p:cTn id="16" presetID="6" presetClass="entr" presetSubtype="16"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1250"/>
                                        <p:tgtEl>
                                          <p:spTgt spid="11"/>
                                        </p:tgtEl>
                                      </p:cBhvr>
                                    </p:animEffect>
                                  </p:childTnLst>
                                </p:cTn>
                              </p:par>
                              <p:par>
                                <p:cTn id="19" presetID="6" presetClass="entr" presetSubtype="16"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circle(in)">
                                      <p:cBhvr>
                                        <p:cTn id="21" dur="1250"/>
                                        <p:tgtEl>
                                          <p:spTgt spid="20"/>
                                        </p:tgtEl>
                                      </p:cBhvr>
                                    </p:animEffect>
                                  </p:childTnLst>
                                </p:cTn>
                              </p:par>
                            </p:childTnLst>
                          </p:cTn>
                        </p:par>
                        <p:par>
                          <p:cTn id="22" fill="hold">
                            <p:stCondLst>
                              <p:cond delay="3250"/>
                            </p:stCondLst>
                            <p:childTnLst>
                              <p:par>
                                <p:cTn id="23" presetID="18" presetClass="entr" presetSubtype="6" fill="hold" grpId="0"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strips(downRight)">
                                      <p:cBhvr>
                                        <p:cTn id="25" dur="500"/>
                                        <p:tgtEl>
                                          <p:spTgt spid="26"/>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trips(downRight)">
                                      <p:cBhvr>
                                        <p:cTn id="28" dur="500"/>
                                        <p:tgtEl>
                                          <p:spTgt spid="24"/>
                                        </p:tgtEl>
                                      </p:cBhvr>
                                    </p:animEffect>
                                  </p:childTnLst>
                                </p:cTn>
                              </p:par>
                              <p:par>
                                <p:cTn id="29" presetID="18" presetClass="entr" presetSubtype="6"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strips(downRight)">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p:bldP spid="23" grpId="0"/>
      <p:bldP spid="24" grpId="0"/>
      <p:bldP spid="2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3"/>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386156" y="1606975"/>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grpSp>
        <p:nvGrpSpPr>
          <p:cNvPr id="49" name="Group 48">
            <a:extLst>
              <a:ext uri="{FF2B5EF4-FFF2-40B4-BE49-F238E27FC236}">
                <a16:creationId xmlns:a16="http://schemas.microsoft.com/office/drawing/2014/main" id="{AFE8AAA4-2264-2930-5B0C-7FAF6A815B24}"/>
              </a:ext>
            </a:extLst>
          </p:cNvPr>
          <p:cNvGrpSpPr/>
          <p:nvPr/>
        </p:nvGrpSpPr>
        <p:grpSpPr>
          <a:xfrm>
            <a:off x="-7221472" y="2714357"/>
            <a:ext cx="2422087" cy="2533093"/>
            <a:chOff x="2368547" y="2692956"/>
            <a:chExt cx="2422087" cy="2533093"/>
          </a:xfrm>
        </p:grpSpPr>
        <p:sp>
          <p:nvSpPr>
            <p:cNvPr id="47" name="Rectangle: Rounded Corners 46">
              <a:extLst>
                <a:ext uri="{FF2B5EF4-FFF2-40B4-BE49-F238E27FC236}">
                  <a16:creationId xmlns:a16="http://schemas.microsoft.com/office/drawing/2014/main" id="{D6353AC8-4E19-0A95-BA7F-13C467550F11}"/>
                </a:ext>
              </a:extLst>
            </p:cNvPr>
            <p:cNvSpPr/>
            <p:nvPr/>
          </p:nvSpPr>
          <p:spPr>
            <a:xfrm>
              <a:off x="2368547" y="2692956"/>
              <a:ext cx="2422087"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a:cs typeface="Times New Roman"/>
              </a:endParaRPr>
            </a:p>
          </p:txBody>
        </p:sp>
        <p:sp>
          <p:nvSpPr>
            <p:cNvPr id="37" name="TextBox 36">
              <a:extLst>
                <a:ext uri="{FF2B5EF4-FFF2-40B4-BE49-F238E27FC236}">
                  <a16:creationId xmlns:a16="http://schemas.microsoft.com/office/drawing/2014/main" id="{C827D3FD-6762-A444-B4D4-7BF4BF378DA9}"/>
                </a:ext>
              </a:extLst>
            </p:cNvPr>
            <p:cNvSpPr txBox="1"/>
            <p:nvPr/>
          </p:nvSpPr>
          <p:spPr>
            <a:xfrm>
              <a:off x="2613116" y="3955931"/>
              <a:ext cx="1932948" cy="461665"/>
            </a:xfrm>
            <a:prstGeom prst="rect">
              <a:avLst/>
            </a:prstGeom>
            <a:noFill/>
          </p:spPr>
          <p:txBody>
            <a:bodyPr wrap="square" rtlCol="0">
              <a:spAutoFit/>
            </a:bodyPr>
            <a:lstStyle>
              <a:defPPr>
                <a:defRPr lang="en-US"/>
              </a:defPPr>
              <a:lvl1pPr>
                <a:defRPr>
                  <a:solidFill>
                    <a:schemeClr val="bg1"/>
                  </a:solidFill>
                </a:defRPr>
              </a:lvl1pPr>
            </a:lstStyle>
            <a:p>
              <a:pPr algn="ctr"/>
              <a:r>
                <a:rPr lang="vi-VN" sz="2400">
                  <a:latin typeface="Times New Roman"/>
                  <a:cs typeface="Times New Roman"/>
                </a:rPr>
                <a:t>Java</a:t>
              </a:r>
            </a:p>
          </p:txBody>
        </p:sp>
        <p:sp>
          <p:nvSpPr>
            <p:cNvPr id="38" name="TextBox 37">
              <a:extLst>
                <a:ext uri="{FF2B5EF4-FFF2-40B4-BE49-F238E27FC236}">
                  <a16:creationId xmlns:a16="http://schemas.microsoft.com/office/drawing/2014/main" id="{D893FF72-10C7-BBEB-82A5-AB97CB88683D}"/>
                </a:ext>
              </a:extLst>
            </p:cNvPr>
            <p:cNvSpPr txBox="1"/>
            <p:nvPr/>
          </p:nvSpPr>
          <p:spPr>
            <a:xfrm>
              <a:off x="3000746" y="3194844"/>
              <a:ext cx="1210588" cy="461665"/>
            </a:xfrm>
            <a:prstGeom prst="rect">
              <a:avLst/>
            </a:prstGeom>
            <a:noFill/>
          </p:spPr>
          <p:txBody>
            <a:bodyPr wrap="none" rtlCol="0">
              <a:spAutoFit/>
            </a:bodyPr>
            <a:lstStyle/>
            <a:p>
              <a:r>
                <a:rPr lang="vi-VN" sz="2400">
                  <a:solidFill>
                    <a:schemeClr val="bg1"/>
                  </a:solidFill>
                  <a:latin typeface="Times New Roman"/>
                  <a:cs typeface="Times New Roman"/>
                </a:rPr>
                <a:t>Android</a:t>
              </a:r>
              <a:endParaRPr lang="en-US" sz="2400">
                <a:solidFill>
                  <a:schemeClr val="bg1"/>
                </a:solidFill>
                <a:latin typeface="Times New Roman"/>
                <a:cs typeface="Times New Roman"/>
              </a:endParaRPr>
            </a:p>
          </p:txBody>
        </p:sp>
      </p:grpSp>
      <p:grpSp>
        <p:nvGrpSpPr>
          <p:cNvPr id="50" name="Group 49">
            <a:extLst>
              <a:ext uri="{FF2B5EF4-FFF2-40B4-BE49-F238E27FC236}">
                <a16:creationId xmlns:a16="http://schemas.microsoft.com/office/drawing/2014/main" id="{4C29631D-3E8D-8E84-E49E-FBD89335699C}"/>
              </a:ext>
            </a:extLst>
          </p:cNvPr>
          <p:cNvGrpSpPr/>
          <p:nvPr/>
        </p:nvGrpSpPr>
        <p:grpSpPr>
          <a:xfrm>
            <a:off x="-4848436" y="2692956"/>
            <a:ext cx="2446318" cy="2533093"/>
            <a:chOff x="5035204" y="2692956"/>
            <a:chExt cx="2446318" cy="2533093"/>
          </a:xfrm>
        </p:grpSpPr>
        <p:sp>
          <p:nvSpPr>
            <p:cNvPr id="40" name="Rectangle: Rounded Corners 39">
              <a:extLst>
                <a:ext uri="{FF2B5EF4-FFF2-40B4-BE49-F238E27FC236}">
                  <a16:creationId xmlns:a16="http://schemas.microsoft.com/office/drawing/2014/main" id="{8FA9618E-6C9C-6980-B831-5E39D55E7402}"/>
                </a:ext>
              </a:extLst>
            </p:cNvPr>
            <p:cNvSpPr/>
            <p:nvPr/>
          </p:nvSpPr>
          <p:spPr>
            <a:xfrm>
              <a:off x="5035204" y="2692956"/>
              <a:ext cx="2422087"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a:cs typeface="Times New Roman"/>
              </a:endParaRPr>
            </a:p>
          </p:txBody>
        </p:sp>
        <p:sp>
          <p:nvSpPr>
            <p:cNvPr id="41" name="TextBox 40">
              <a:extLst>
                <a:ext uri="{FF2B5EF4-FFF2-40B4-BE49-F238E27FC236}">
                  <a16:creationId xmlns:a16="http://schemas.microsoft.com/office/drawing/2014/main" id="{EB8F5246-5295-C757-CFBA-CA6938B70C2D}"/>
                </a:ext>
              </a:extLst>
            </p:cNvPr>
            <p:cNvSpPr txBox="1"/>
            <p:nvPr/>
          </p:nvSpPr>
          <p:spPr>
            <a:xfrm>
              <a:off x="5279773" y="3955931"/>
              <a:ext cx="1932948" cy="461665"/>
            </a:xfrm>
            <a:prstGeom prst="rect">
              <a:avLst/>
            </a:prstGeom>
            <a:noFill/>
          </p:spPr>
          <p:txBody>
            <a:bodyPr wrap="square" rtlCol="0">
              <a:spAutoFit/>
            </a:bodyPr>
            <a:lstStyle>
              <a:defPPr>
                <a:defRPr lang="en-US"/>
              </a:defPPr>
              <a:lvl1pPr>
                <a:defRPr>
                  <a:solidFill>
                    <a:schemeClr val="bg1"/>
                  </a:solidFill>
                </a:defRPr>
              </a:lvl1pPr>
            </a:lstStyle>
            <a:p>
              <a:pPr algn="ctr"/>
              <a:r>
                <a:rPr lang="vi-VN" sz="2400">
                  <a:latin typeface="Times New Roman"/>
                  <a:cs typeface="Times New Roman"/>
                </a:rPr>
                <a:t>YOLO</a:t>
              </a:r>
              <a:r>
                <a:rPr lang="en-US" sz="2400">
                  <a:latin typeface="Times New Roman"/>
                  <a:cs typeface="Times New Roman"/>
                </a:rPr>
                <a:t>v8</a:t>
              </a:r>
              <a:endParaRPr lang="vi-VN" sz="2400">
                <a:latin typeface="Times New Roman"/>
                <a:cs typeface="Times New Roman"/>
              </a:endParaRPr>
            </a:p>
          </p:txBody>
        </p:sp>
        <p:sp>
          <p:nvSpPr>
            <p:cNvPr id="42" name="TextBox 41">
              <a:extLst>
                <a:ext uri="{FF2B5EF4-FFF2-40B4-BE49-F238E27FC236}">
                  <a16:creationId xmlns:a16="http://schemas.microsoft.com/office/drawing/2014/main" id="{1BAAC973-1B0A-802C-2547-935465AC8A44}"/>
                </a:ext>
              </a:extLst>
            </p:cNvPr>
            <p:cNvSpPr txBox="1"/>
            <p:nvPr/>
          </p:nvSpPr>
          <p:spPr>
            <a:xfrm>
              <a:off x="5206540" y="3194844"/>
              <a:ext cx="2274982" cy="461665"/>
            </a:xfrm>
            <a:prstGeom prst="rect">
              <a:avLst/>
            </a:prstGeom>
            <a:noFill/>
          </p:spPr>
          <p:txBody>
            <a:bodyPr wrap="none" rtlCol="0">
              <a:spAutoFit/>
            </a:bodyPr>
            <a:lstStyle/>
            <a:p>
              <a:r>
                <a:rPr lang="vi-VN" sz="2400">
                  <a:solidFill>
                    <a:schemeClr val="bg1"/>
                  </a:solidFill>
                  <a:latin typeface="Times New Roman"/>
                  <a:cs typeface="Times New Roman"/>
                </a:rPr>
                <a:t>Object Detection</a:t>
              </a:r>
              <a:endParaRPr lang="en-US" sz="2400">
                <a:solidFill>
                  <a:schemeClr val="bg1"/>
                </a:solidFill>
                <a:latin typeface="Times New Roman"/>
                <a:cs typeface="Times New Roman"/>
              </a:endParaRPr>
            </a:p>
          </p:txBody>
        </p:sp>
      </p:grpSp>
      <p:grpSp>
        <p:nvGrpSpPr>
          <p:cNvPr id="51" name="Group 50">
            <a:extLst>
              <a:ext uri="{FF2B5EF4-FFF2-40B4-BE49-F238E27FC236}">
                <a16:creationId xmlns:a16="http://schemas.microsoft.com/office/drawing/2014/main" id="{7308B7F1-1424-AA8C-5E05-C30CC0D77B5C}"/>
              </a:ext>
            </a:extLst>
          </p:cNvPr>
          <p:cNvGrpSpPr/>
          <p:nvPr/>
        </p:nvGrpSpPr>
        <p:grpSpPr>
          <a:xfrm>
            <a:off x="-2422087" y="2710785"/>
            <a:ext cx="2422087" cy="2533093"/>
            <a:chOff x="7473231" y="2692956"/>
            <a:chExt cx="2422087" cy="2533093"/>
          </a:xfrm>
        </p:grpSpPr>
        <p:sp>
          <p:nvSpPr>
            <p:cNvPr id="48" name="Rectangle: Rounded Corners 47">
              <a:extLst>
                <a:ext uri="{FF2B5EF4-FFF2-40B4-BE49-F238E27FC236}">
                  <a16:creationId xmlns:a16="http://schemas.microsoft.com/office/drawing/2014/main" id="{A17DEFFA-A3A8-DE8B-9DD9-D36B12432B76}"/>
                </a:ext>
              </a:extLst>
            </p:cNvPr>
            <p:cNvSpPr/>
            <p:nvPr/>
          </p:nvSpPr>
          <p:spPr>
            <a:xfrm>
              <a:off x="7473231" y="2692956"/>
              <a:ext cx="2422087"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a:cs typeface="Times New Roman"/>
              </a:endParaRPr>
            </a:p>
          </p:txBody>
        </p:sp>
        <p:sp>
          <p:nvSpPr>
            <p:cNvPr id="45" name="TextBox 44">
              <a:extLst>
                <a:ext uri="{FF2B5EF4-FFF2-40B4-BE49-F238E27FC236}">
                  <a16:creationId xmlns:a16="http://schemas.microsoft.com/office/drawing/2014/main" id="{1CE36363-DE53-C7CF-7846-1336C9360CC8}"/>
                </a:ext>
              </a:extLst>
            </p:cNvPr>
            <p:cNvSpPr txBox="1"/>
            <p:nvPr/>
          </p:nvSpPr>
          <p:spPr>
            <a:xfrm>
              <a:off x="7717800" y="3955931"/>
              <a:ext cx="1932948" cy="461665"/>
            </a:xfrm>
            <a:prstGeom prst="rect">
              <a:avLst/>
            </a:prstGeom>
            <a:noFill/>
          </p:spPr>
          <p:txBody>
            <a:bodyPr wrap="square" rtlCol="0">
              <a:spAutoFit/>
            </a:bodyPr>
            <a:lstStyle>
              <a:defPPr>
                <a:defRPr lang="en-US"/>
              </a:defPPr>
              <a:lvl1pPr>
                <a:defRPr>
                  <a:solidFill>
                    <a:schemeClr val="bg1"/>
                  </a:solidFill>
                </a:defRPr>
              </a:lvl1pPr>
            </a:lstStyle>
            <a:p>
              <a:pPr algn="ctr"/>
              <a:r>
                <a:rPr lang="vi-VN" sz="2400">
                  <a:latin typeface="Times New Roman"/>
                  <a:cs typeface="Times New Roman"/>
                </a:rPr>
                <a:t>Google OCR</a:t>
              </a:r>
            </a:p>
          </p:txBody>
        </p:sp>
        <p:sp>
          <p:nvSpPr>
            <p:cNvPr id="46" name="TextBox 45">
              <a:extLst>
                <a:ext uri="{FF2B5EF4-FFF2-40B4-BE49-F238E27FC236}">
                  <a16:creationId xmlns:a16="http://schemas.microsoft.com/office/drawing/2014/main" id="{9493B1D8-0F15-B03B-D100-7FBB3FCDA912}"/>
                </a:ext>
              </a:extLst>
            </p:cNvPr>
            <p:cNvSpPr txBox="1"/>
            <p:nvPr/>
          </p:nvSpPr>
          <p:spPr>
            <a:xfrm>
              <a:off x="8278554" y="3194844"/>
              <a:ext cx="817853" cy="461665"/>
            </a:xfrm>
            <a:prstGeom prst="rect">
              <a:avLst/>
            </a:prstGeom>
            <a:noFill/>
          </p:spPr>
          <p:txBody>
            <a:bodyPr wrap="none" rtlCol="0">
              <a:spAutoFit/>
            </a:bodyPr>
            <a:lstStyle/>
            <a:p>
              <a:r>
                <a:rPr lang="vi-VN" sz="2400">
                  <a:solidFill>
                    <a:schemeClr val="bg1"/>
                  </a:solidFill>
                  <a:latin typeface="Times New Roman"/>
                  <a:cs typeface="Times New Roman"/>
                </a:rPr>
                <a:t>OCR</a:t>
              </a:r>
              <a:endParaRPr lang="en-US" sz="2400">
                <a:solidFill>
                  <a:schemeClr val="bg1"/>
                </a:solidFill>
                <a:latin typeface="Times New Roman"/>
                <a:cs typeface="Times New Roman"/>
              </a:endParaRPr>
            </a:p>
          </p:txBody>
        </p:sp>
      </p:grpSp>
      <p:sp>
        <p:nvSpPr>
          <p:cNvPr id="10" name="TextBox 9">
            <a:extLst>
              <a:ext uri="{FF2B5EF4-FFF2-40B4-BE49-F238E27FC236}">
                <a16:creationId xmlns:a16="http://schemas.microsoft.com/office/drawing/2014/main" id="{95A06EBD-3DDB-9AF4-BA6B-448FEEAAEDDD}"/>
              </a:ext>
            </a:extLst>
          </p:cNvPr>
          <p:cNvSpPr txBox="1"/>
          <p:nvPr/>
        </p:nvSpPr>
        <p:spPr>
          <a:xfrm>
            <a:off x="4093689" y="1722231"/>
            <a:ext cx="4004622" cy="584775"/>
          </a:xfrm>
          <a:prstGeom prst="rect">
            <a:avLst/>
          </a:prstGeom>
          <a:noFill/>
        </p:spPr>
        <p:txBody>
          <a:bodyPr wrap="none" rtlCol="0">
            <a:spAutoFit/>
          </a:bodyPr>
          <a:lstStyle/>
          <a:p>
            <a:r>
              <a:rPr lang="vi-VN" sz="3200">
                <a:solidFill>
                  <a:srgbClr val="316007"/>
                </a:solidFill>
                <a:latin typeface="Times New Roman"/>
                <a:cs typeface="Times New Roman"/>
              </a:rPr>
              <a:t>Phương pháp thực hiện</a:t>
            </a:r>
            <a:endParaRPr lang="en-US" sz="3200">
              <a:solidFill>
                <a:srgbClr val="316007"/>
              </a:solidFill>
              <a:latin typeface="Times New Roman"/>
              <a:cs typeface="Times New Roman"/>
            </a:endParaRPr>
          </a:p>
        </p:txBody>
      </p:sp>
    </p:spTree>
    <p:extLst>
      <p:ext uri="{BB962C8B-B14F-4D97-AF65-F5344CB8AC3E}">
        <p14:creationId xmlns:p14="http://schemas.microsoft.com/office/powerpoint/2010/main" val="15573055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3"/>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15" name="TextBox 14">
            <a:extLst>
              <a:ext uri="{FF2B5EF4-FFF2-40B4-BE49-F238E27FC236}">
                <a16:creationId xmlns:a16="http://schemas.microsoft.com/office/drawing/2014/main" id="{B6F01731-9D28-BEF0-A897-3BB4B86A2D73}"/>
              </a:ext>
            </a:extLst>
          </p:cNvPr>
          <p:cNvSpPr txBox="1"/>
          <p:nvPr/>
        </p:nvSpPr>
        <p:spPr>
          <a:xfrm>
            <a:off x="2631788" y="3780849"/>
            <a:ext cx="1932948" cy="400110"/>
          </a:xfrm>
          <a:prstGeom prst="rect">
            <a:avLst/>
          </a:prstGeom>
          <a:noFill/>
        </p:spPr>
        <p:txBody>
          <a:bodyPr wrap="square" rtlCol="0">
            <a:spAutoFit/>
          </a:bodyPr>
          <a:lstStyle>
            <a:defPPr>
              <a:defRPr lang="en-US"/>
            </a:defPPr>
            <a:lvl1pPr>
              <a:defRPr>
                <a:solidFill>
                  <a:schemeClr val="bg1"/>
                </a:solidFill>
              </a:defRPr>
            </a:lvl1pPr>
          </a:lstStyle>
          <a:p>
            <a:pPr algn="ctr"/>
            <a:r>
              <a:rPr lang="vi-VN" sz="2000">
                <a:latin typeface="Times New Roman"/>
                <a:cs typeface="Times New Roman"/>
              </a:rPr>
              <a:t>Android</a:t>
            </a:r>
          </a:p>
        </p:txBody>
      </p:sp>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grpSp>
        <p:nvGrpSpPr>
          <p:cNvPr id="49" name="Group 48">
            <a:extLst>
              <a:ext uri="{FF2B5EF4-FFF2-40B4-BE49-F238E27FC236}">
                <a16:creationId xmlns:a16="http://schemas.microsoft.com/office/drawing/2014/main" id="{AFE8AAA4-2264-2930-5B0C-7FAF6A815B24}"/>
              </a:ext>
            </a:extLst>
          </p:cNvPr>
          <p:cNvGrpSpPr/>
          <p:nvPr/>
        </p:nvGrpSpPr>
        <p:grpSpPr>
          <a:xfrm>
            <a:off x="1829880" y="2714357"/>
            <a:ext cx="2422087" cy="2533093"/>
            <a:chOff x="2368547" y="2692956"/>
            <a:chExt cx="2422087" cy="2533093"/>
          </a:xfrm>
        </p:grpSpPr>
        <p:sp>
          <p:nvSpPr>
            <p:cNvPr id="47" name="Rectangle: Rounded Corners 46">
              <a:extLst>
                <a:ext uri="{FF2B5EF4-FFF2-40B4-BE49-F238E27FC236}">
                  <a16:creationId xmlns:a16="http://schemas.microsoft.com/office/drawing/2014/main" id="{D6353AC8-4E19-0A95-BA7F-13C467550F11}"/>
                </a:ext>
              </a:extLst>
            </p:cNvPr>
            <p:cNvSpPr/>
            <p:nvPr/>
          </p:nvSpPr>
          <p:spPr>
            <a:xfrm>
              <a:off x="2368547" y="2692956"/>
              <a:ext cx="2422087"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a:cs typeface="Times New Roman"/>
              </a:endParaRPr>
            </a:p>
          </p:txBody>
        </p:sp>
        <p:sp>
          <p:nvSpPr>
            <p:cNvPr id="37" name="TextBox 36">
              <a:extLst>
                <a:ext uri="{FF2B5EF4-FFF2-40B4-BE49-F238E27FC236}">
                  <a16:creationId xmlns:a16="http://schemas.microsoft.com/office/drawing/2014/main" id="{C827D3FD-6762-A444-B4D4-7BF4BF378DA9}"/>
                </a:ext>
              </a:extLst>
            </p:cNvPr>
            <p:cNvSpPr txBox="1"/>
            <p:nvPr/>
          </p:nvSpPr>
          <p:spPr>
            <a:xfrm>
              <a:off x="2613116" y="3955931"/>
              <a:ext cx="1932948" cy="461665"/>
            </a:xfrm>
            <a:prstGeom prst="rect">
              <a:avLst/>
            </a:prstGeom>
            <a:noFill/>
          </p:spPr>
          <p:txBody>
            <a:bodyPr wrap="square" rtlCol="0">
              <a:spAutoFit/>
            </a:bodyPr>
            <a:lstStyle>
              <a:defPPr>
                <a:defRPr lang="en-US"/>
              </a:defPPr>
              <a:lvl1pPr>
                <a:defRPr>
                  <a:solidFill>
                    <a:schemeClr val="bg1"/>
                  </a:solidFill>
                </a:defRPr>
              </a:lvl1pPr>
            </a:lstStyle>
            <a:p>
              <a:pPr algn="ctr"/>
              <a:r>
                <a:rPr lang="vi-VN" sz="2400">
                  <a:latin typeface="Times New Roman"/>
                  <a:cs typeface="Times New Roman"/>
                </a:rPr>
                <a:t>Java</a:t>
              </a:r>
            </a:p>
          </p:txBody>
        </p:sp>
        <p:sp>
          <p:nvSpPr>
            <p:cNvPr id="38" name="TextBox 37">
              <a:extLst>
                <a:ext uri="{FF2B5EF4-FFF2-40B4-BE49-F238E27FC236}">
                  <a16:creationId xmlns:a16="http://schemas.microsoft.com/office/drawing/2014/main" id="{D893FF72-10C7-BBEB-82A5-AB97CB88683D}"/>
                </a:ext>
              </a:extLst>
            </p:cNvPr>
            <p:cNvSpPr txBox="1"/>
            <p:nvPr/>
          </p:nvSpPr>
          <p:spPr>
            <a:xfrm>
              <a:off x="3044828" y="3194844"/>
              <a:ext cx="1210588" cy="461665"/>
            </a:xfrm>
            <a:prstGeom prst="rect">
              <a:avLst/>
            </a:prstGeom>
            <a:noFill/>
          </p:spPr>
          <p:txBody>
            <a:bodyPr wrap="none" rtlCol="0">
              <a:spAutoFit/>
            </a:bodyPr>
            <a:lstStyle/>
            <a:p>
              <a:r>
                <a:rPr lang="vi-VN" sz="2400">
                  <a:solidFill>
                    <a:schemeClr val="bg1"/>
                  </a:solidFill>
                  <a:latin typeface="Times New Roman"/>
                  <a:cs typeface="Times New Roman"/>
                </a:rPr>
                <a:t>Android</a:t>
              </a:r>
              <a:endParaRPr lang="en-US" sz="2400">
                <a:solidFill>
                  <a:schemeClr val="bg1"/>
                </a:solidFill>
                <a:latin typeface="Times New Roman"/>
                <a:cs typeface="Times New Roman"/>
              </a:endParaRPr>
            </a:p>
          </p:txBody>
        </p:sp>
      </p:grpSp>
      <p:grpSp>
        <p:nvGrpSpPr>
          <p:cNvPr id="50" name="Group 49">
            <a:extLst>
              <a:ext uri="{FF2B5EF4-FFF2-40B4-BE49-F238E27FC236}">
                <a16:creationId xmlns:a16="http://schemas.microsoft.com/office/drawing/2014/main" id="{4C29631D-3E8D-8E84-E49E-FBD89335699C}"/>
              </a:ext>
            </a:extLst>
          </p:cNvPr>
          <p:cNvGrpSpPr/>
          <p:nvPr/>
        </p:nvGrpSpPr>
        <p:grpSpPr>
          <a:xfrm>
            <a:off x="4884957" y="2692956"/>
            <a:ext cx="2446318" cy="2533093"/>
            <a:chOff x="5035204" y="2692956"/>
            <a:chExt cx="2446318" cy="2533093"/>
          </a:xfrm>
        </p:grpSpPr>
        <p:sp>
          <p:nvSpPr>
            <p:cNvPr id="40" name="Rectangle: Rounded Corners 39">
              <a:extLst>
                <a:ext uri="{FF2B5EF4-FFF2-40B4-BE49-F238E27FC236}">
                  <a16:creationId xmlns:a16="http://schemas.microsoft.com/office/drawing/2014/main" id="{8FA9618E-6C9C-6980-B831-5E39D55E7402}"/>
                </a:ext>
              </a:extLst>
            </p:cNvPr>
            <p:cNvSpPr/>
            <p:nvPr/>
          </p:nvSpPr>
          <p:spPr>
            <a:xfrm>
              <a:off x="5035204" y="2692956"/>
              <a:ext cx="2422087"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a:cs typeface="Times New Roman"/>
              </a:endParaRPr>
            </a:p>
          </p:txBody>
        </p:sp>
        <p:sp>
          <p:nvSpPr>
            <p:cNvPr id="41" name="TextBox 40">
              <a:extLst>
                <a:ext uri="{FF2B5EF4-FFF2-40B4-BE49-F238E27FC236}">
                  <a16:creationId xmlns:a16="http://schemas.microsoft.com/office/drawing/2014/main" id="{EB8F5246-5295-C757-CFBA-CA6938B70C2D}"/>
                </a:ext>
              </a:extLst>
            </p:cNvPr>
            <p:cNvSpPr txBox="1"/>
            <p:nvPr/>
          </p:nvSpPr>
          <p:spPr>
            <a:xfrm>
              <a:off x="5279773" y="3955931"/>
              <a:ext cx="1932948" cy="461665"/>
            </a:xfrm>
            <a:prstGeom prst="rect">
              <a:avLst/>
            </a:prstGeom>
            <a:noFill/>
          </p:spPr>
          <p:txBody>
            <a:bodyPr wrap="square" lIns="91440" tIns="45720" rIns="91440" bIns="45720" rtlCol="0" anchor="t">
              <a:spAutoFit/>
            </a:bodyPr>
            <a:lstStyle>
              <a:defPPr>
                <a:defRPr lang="en-US"/>
              </a:defPPr>
              <a:lvl1pPr>
                <a:defRPr>
                  <a:solidFill>
                    <a:schemeClr val="bg1"/>
                  </a:solidFill>
                </a:defRPr>
              </a:lvl1pPr>
            </a:lstStyle>
            <a:p>
              <a:pPr algn="ctr"/>
              <a:r>
                <a:rPr lang="vi-VN" sz="2400">
                  <a:latin typeface="Times New Roman"/>
                  <a:cs typeface="Times New Roman"/>
                </a:rPr>
                <a:t>YOLOv8</a:t>
              </a:r>
            </a:p>
          </p:txBody>
        </p:sp>
        <p:sp>
          <p:nvSpPr>
            <p:cNvPr id="42" name="TextBox 41">
              <a:extLst>
                <a:ext uri="{FF2B5EF4-FFF2-40B4-BE49-F238E27FC236}">
                  <a16:creationId xmlns:a16="http://schemas.microsoft.com/office/drawing/2014/main" id="{1BAAC973-1B0A-802C-2547-935465AC8A44}"/>
                </a:ext>
              </a:extLst>
            </p:cNvPr>
            <p:cNvSpPr txBox="1"/>
            <p:nvPr/>
          </p:nvSpPr>
          <p:spPr>
            <a:xfrm>
              <a:off x="5206540" y="3194844"/>
              <a:ext cx="2274982" cy="461665"/>
            </a:xfrm>
            <a:prstGeom prst="rect">
              <a:avLst/>
            </a:prstGeom>
            <a:noFill/>
          </p:spPr>
          <p:txBody>
            <a:bodyPr wrap="none" rtlCol="0">
              <a:spAutoFit/>
            </a:bodyPr>
            <a:lstStyle/>
            <a:p>
              <a:r>
                <a:rPr lang="vi-VN" sz="2400">
                  <a:solidFill>
                    <a:schemeClr val="bg1"/>
                  </a:solidFill>
                  <a:latin typeface="Times New Roman"/>
                  <a:cs typeface="Times New Roman"/>
                </a:rPr>
                <a:t>Object Detection</a:t>
              </a:r>
              <a:endParaRPr lang="en-US" sz="2400">
                <a:solidFill>
                  <a:schemeClr val="bg1"/>
                </a:solidFill>
                <a:latin typeface="Times New Roman"/>
                <a:cs typeface="Times New Roman"/>
              </a:endParaRPr>
            </a:p>
          </p:txBody>
        </p:sp>
      </p:grpSp>
      <p:grpSp>
        <p:nvGrpSpPr>
          <p:cNvPr id="51" name="Group 50">
            <a:extLst>
              <a:ext uri="{FF2B5EF4-FFF2-40B4-BE49-F238E27FC236}">
                <a16:creationId xmlns:a16="http://schemas.microsoft.com/office/drawing/2014/main" id="{7308B7F1-1424-AA8C-5E05-C30CC0D77B5C}"/>
              </a:ext>
            </a:extLst>
          </p:cNvPr>
          <p:cNvGrpSpPr/>
          <p:nvPr/>
        </p:nvGrpSpPr>
        <p:grpSpPr>
          <a:xfrm>
            <a:off x="7940034" y="2710785"/>
            <a:ext cx="2422087" cy="2533093"/>
            <a:chOff x="7473231" y="2692956"/>
            <a:chExt cx="2422087" cy="2533093"/>
          </a:xfrm>
        </p:grpSpPr>
        <p:sp>
          <p:nvSpPr>
            <p:cNvPr id="48" name="Rectangle: Rounded Corners 47">
              <a:extLst>
                <a:ext uri="{FF2B5EF4-FFF2-40B4-BE49-F238E27FC236}">
                  <a16:creationId xmlns:a16="http://schemas.microsoft.com/office/drawing/2014/main" id="{A17DEFFA-A3A8-DE8B-9DD9-D36B12432B76}"/>
                </a:ext>
              </a:extLst>
            </p:cNvPr>
            <p:cNvSpPr/>
            <p:nvPr/>
          </p:nvSpPr>
          <p:spPr>
            <a:xfrm>
              <a:off x="7473231" y="2692956"/>
              <a:ext cx="2422087"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a:cs typeface="Times New Roman"/>
              </a:endParaRPr>
            </a:p>
          </p:txBody>
        </p:sp>
        <p:sp>
          <p:nvSpPr>
            <p:cNvPr id="45" name="TextBox 44">
              <a:extLst>
                <a:ext uri="{FF2B5EF4-FFF2-40B4-BE49-F238E27FC236}">
                  <a16:creationId xmlns:a16="http://schemas.microsoft.com/office/drawing/2014/main" id="{1CE36363-DE53-C7CF-7846-1336C9360CC8}"/>
                </a:ext>
              </a:extLst>
            </p:cNvPr>
            <p:cNvSpPr txBox="1"/>
            <p:nvPr/>
          </p:nvSpPr>
          <p:spPr>
            <a:xfrm>
              <a:off x="7717800" y="3955931"/>
              <a:ext cx="1932948" cy="461665"/>
            </a:xfrm>
            <a:prstGeom prst="rect">
              <a:avLst/>
            </a:prstGeom>
            <a:noFill/>
          </p:spPr>
          <p:txBody>
            <a:bodyPr wrap="square" rtlCol="0">
              <a:spAutoFit/>
            </a:bodyPr>
            <a:lstStyle>
              <a:defPPr>
                <a:defRPr lang="en-US"/>
              </a:defPPr>
              <a:lvl1pPr>
                <a:defRPr>
                  <a:solidFill>
                    <a:schemeClr val="bg1"/>
                  </a:solidFill>
                </a:defRPr>
              </a:lvl1pPr>
            </a:lstStyle>
            <a:p>
              <a:pPr algn="ctr"/>
              <a:r>
                <a:rPr lang="vi-VN" sz="2400">
                  <a:latin typeface="Times New Roman"/>
                  <a:cs typeface="Times New Roman"/>
                </a:rPr>
                <a:t>Google OCR</a:t>
              </a:r>
            </a:p>
          </p:txBody>
        </p:sp>
        <p:sp>
          <p:nvSpPr>
            <p:cNvPr id="46" name="TextBox 45">
              <a:extLst>
                <a:ext uri="{FF2B5EF4-FFF2-40B4-BE49-F238E27FC236}">
                  <a16:creationId xmlns:a16="http://schemas.microsoft.com/office/drawing/2014/main" id="{9493B1D8-0F15-B03B-D100-7FBB3FCDA912}"/>
                </a:ext>
              </a:extLst>
            </p:cNvPr>
            <p:cNvSpPr txBox="1"/>
            <p:nvPr/>
          </p:nvSpPr>
          <p:spPr>
            <a:xfrm>
              <a:off x="8278554" y="3194844"/>
              <a:ext cx="817853" cy="461665"/>
            </a:xfrm>
            <a:prstGeom prst="rect">
              <a:avLst/>
            </a:prstGeom>
            <a:noFill/>
          </p:spPr>
          <p:txBody>
            <a:bodyPr wrap="none" rtlCol="0">
              <a:spAutoFit/>
            </a:bodyPr>
            <a:lstStyle/>
            <a:p>
              <a:r>
                <a:rPr lang="vi-VN" sz="2400">
                  <a:solidFill>
                    <a:schemeClr val="bg1"/>
                  </a:solidFill>
                  <a:latin typeface="Times New Roman"/>
                  <a:cs typeface="Times New Roman"/>
                </a:rPr>
                <a:t>OCR</a:t>
              </a:r>
              <a:endParaRPr lang="en-US" sz="2400">
                <a:solidFill>
                  <a:schemeClr val="bg1"/>
                </a:solidFill>
                <a:latin typeface="Times New Roman"/>
                <a:cs typeface="Times New Roman"/>
              </a:endParaRPr>
            </a:p>
          </p:txBody>
        </p:sp>
      </p:grpSp>
      <p:sp>
        <p:nvSpPr>
          <p:cNvPr id="2" name="TextBox 1">
            <a:extLst>
              <a:ext uri="{FF2B5EF4-FFF2-40B4-BE49-F238E27FC236}">
                <a16:creationId xmlns:a16="http://schemas.microsoft.com/office/drawing/2014/main" id="{028A8685-CA6E-AF1C-5FE6-6E1FB6BF3E86}"/>
              </a:ext>
            </a:extLst>
          </p:cNvPr>
          <p:cNvSpPr txBox="1"/>
          <p:nvPr/>
        </p:nvSpPr>
        <p:spPr>
          <a:xfrm>
            <a:off x="4093689" y="1722231"/>
            <a:ext cx="4004622" cy="584775"/>
          </a:xfrm>
          <a:prstGeom prst="rect">
            <a:avLst/>
          </a:prstGeom>
          <a:noFill/>
        </p:spPr>
        <p:txBody>
          <a:bodyPr wrap="none" rtlCol="0">
            <a:spAutoFit/>
          </a:bodyPr>
          <a:lstStyle/>
          <a:p>
            <a:r>
              <a:rPr lang="vi-VN" sz="3200">
                <a:solidFill>
                  <a:srgbClr val="316007"/>
                </a:solidFill>
                <a:latin typeface="Times New Roman"/>
                <a:cs typeface="Times New Roman"/>
              </a:rPr>
              <a:t>Phương pháp thực hiện</a:t>
            </a:r>
            <a:endParaRPr lang="en-US" sz="3200">
              <a:solidFill>
                <a:srgbClr val="316007"/>
              </a:solidFill>
              <a:latin typeface="Times New Roman"/>
              <a:cs typeface="Times New Roman"/>
            </a:endParaRPr>
          </a:p>
        </p:txBody>
      </p:sp>
    </p:spTree>
    <p:extLst>
      <p:ext uri="{BB962C8B-B14F-4D97-AF65-F5344CB8AC3E}">
        <p14:creationId xmlns:p14="http://schemas.microsoft.com/office/powerpoint/2010/main" val="226620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4"/>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2" name="TextBox 1">
            <a:extLst>
              <a:ext uri="{FF2B5EF4-FFF2-40B4-BE49-F238E27FC236}">
                <a16:creationId xmlns:a16="http://schemas.microsoft.com/office/drawing/2014/main" id="{028A8685-CA6E-AF1C-5FE6-6E1FB6BF3E86}"/>
              </a:ext>
            </a:extLst>
          </p:cNvPr>
          <p:cNvSpPr txBox="1"/>
          <p:nvPr/>
        </p:nvSpPr>
        <p:spPr>
          <a:xfrm>
            <a:off x="2560724" y="1241068"/>
            <a:ext cx="7903126"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Tổng quan các bước trích xuất thông tin từ ảnh</a:t>
            </a:r>
            <a:endParaRPr lang="en-US" sz="3200">
              <a:solidFill>
                <a:srgbClr val="316007"/>
              </a:solidFill>
              <a:latin typeface="Times New Roman"/>
              <a:cs typeface="Times New Roman"/>
            </a:endParaRPr>
          </a:p>
        </p:txBody>
      </p:sp>
      <p:pic>
        <p:nvPicPr>
          <p:cNvPr id="34" name="2024-05-28 18-43-59">
            <a:hlinkClick r:id="" action="ppaction://media"/>
            <a:extLst>
              <a:ext uri="{FF2B5EF4-FFF2-40B4-BE49-F238E27FC236}">
                <a16:creationId xmlns:a16="http://schemas.microsoft.com/office/drawing/2014/main" id="{781559BA-1534-3FE0-B621-6C0C6539CF9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33700" b="1"/>
          <a:stretch/>
        </p:blipFill>
        <p:spPr>
          <a:xfrm>
            <a:off x="79309" y="1951176"/>
            <a:ext cx="12033382" cy="4487714"/>
          </a:xfrm>
          <a:prstGeom prst="rect">
            <a:avLst/>
          </a:prstGeom>
        </p:spPr>
      </p:pic>
    </p:spTree>
    <p:extLst>
      <p:ext uri="{BB962C8B-B14F-4D97-AF65-F5344CB8AC3E}">
        <p14:creationId xmlns:p14="http://schemas.microsoft.com/office/powerpoint/2010/main" val="2225836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67"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4"/>
                </p:tgtEl>
              </p:cMediaNode>
            </p:video>
            <p:seq concurrent="1" nextAc="seek">
              <p:cTn id="8" restart="whenNotActive" fill="hold" evtFilter="cancelBubble" nodeType="interactiveSeq">
                <p:stCondLst>
                  <p:cond evt="onClick" delay="0">
                    <p:tgtEl>
                      <p:spTgt spid="3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4"/>
                                        </p:tgtEl>
                                      </p:cBhvr>
                                    </p:cmd>
                                  </p:childTnLst>
                                </p:cTn>
                              </p:par>
                            </p:childTnLst>
                          </p:cTn>
                        </p:par>
                      </p:childTnLst>
                    </p:cTn>
                  </p:par>
                </p:childTnLst>
              </p:cTn>
              <p:nextCondLst>
                <p:cond evt="onClick" delay="0">
                  <p:tgtEl>
                    <p:spTgt spid="3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2" name="TextBox 1">
            <a:extLst>
              <a:ext uri="{FF2B5EF4-FFF2-40B4-BE49-F238E27FC236}">
                <a16:creationId xmlns:a16="http://schemas.microsoft.com/office/drawing/2014/main" id="{028A8685-CA6E-AF1C-5FE6-6E1FB6BF3E86}"/>
              </a:ext>
            </a:extLst>
          </p:cNvPr>
          <p:cNvSpPr txBox="1"/>
          <p:nvPr/>
        </p:nvSpPr>
        <p:spPr>
          <a:xfrm>
            <a:off x="2560724" y="1241068"/>
            <a:ext cx="7903126"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Tổng quan các bước trích xuất thông tin từ ảnh</a:t>
            </a:r>
            <a:endParaRPr lang="en-US" sz="3200">
              <a:solidFill>
                <a:srgbClr val="316007"/>
              </a:solidFill>
              <a:latin typeface="Times New Roman"/>
              <a:cs typeface="Times New Roman"/>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0ABB5E50-C5ED-6871-8F59-BE779C48E3F3}"/>
              </a:ext>
            </a:extLst>
          </p:cNvPr>
          <p:cNvPicPr>
            <a:picLocks noChangeAspect="1"/>
          </p:cNvPicPr>
          <p:nvPr/>
        </p:nvPicPr>
        <p:blipFill rotWithShape="1">
          <a:blip r:embed="rId3">
            <a:extLst>
              <a:ext uri="{28A0092B-C50C-407E-A947-70E740481C1C}">
                <a14:useLocalDpi xmlns:a14="http://schemas.microsoft.com/office/drawing/2010/main" val="0"/>
              </a:ext>
            </a:extLst>
          </a:blip>
          <a:srcRect t="30460"/>
          <a:stretch/>
        </p:blipFill>
        <p:spPr>
          <a:xfrm>
            <a:off x="598087" y="2088921"/>
            <a:ext cx="10995825" cy="4301178"/>
          </a:xfrm>
          <a:prstGeom prst="rect">
            <a:avLst/>
          </a:prstGeom>
        </p:spPr>
      </p:pic>
    </p:spTree>
    <p:extLst>
      <p:ext uri="{BB962C8B-B14F-4D97-AF65-F5344CB8AC3E}">
        <p14:creationId xmlns:p14="http://schemas.microsoft.com/office/powerpoint/2010/main" val="16659185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15" name="TextBox 14">
            <a:extLst>
              <a:ext uri="{FF2B5EF4-FFF2-40B4-BE49-F238E27FC236}">
                <a16:creationId xmlns:a16="http://schemas.microsoft.com/office/drawing/2014/main" id="{B6F01731-9D28-BEF0-A897-3BB4B86A2D73}"/>
              </a:ext>
            </a:extLst>
          </p:cNvPr>
          <p:cNvSpPr txBox="1"/>
          <p:nvPr/>
        </p:nvSpPr>
        <p:spPr>
          <a:xfrm>
            <a:off x="2631788" y="3780849"/>
            <a:ext cx="1932948" cy="400110"/>
          </a:xfrm>
          <a:prstGeom prst="rect">
            <a:avLst/>
          </a:prstGeom>
          <a:noFill/>
        </p:spPr>
        <p:txBody>
          <a:bodyPr wrap="square" rtlCol="0">
            <a:spAutoFit/>
          </a:bodyPr>
          <a:lstStyle>
            <a:defPPr>
              <a:defRPr lang="en-US"/>
            </a:defPPr>
            <a:lvl1pPr>
              <a:defRPr>
                <a:solidFill>
                  <a:schemeClr val="bg1"/>
                </a:solidFill>
              </a:defRPr>
            </a:lvl1pPr>
          </a:lstStyle>
          <a:p>
            <a:pPr algn="ctr"/>
            <a:r>
              <a:rPr lang="vi-VN" sz="2000">
                <a:latin typeface="Times New Roman"/>
                <a:cs typeface="Times New Roman"/>
              </a:rPr>
              <a:t>Android</a:t>
            </a:r>
          </a:p>
        </p:txBody>
      </p:sp>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lvl="1">
              <a:buClr>
                <a:srgbClr val="000000"/>
              </a:buClr>
              <a:defRPr/>
            </a:pPr>
            <a:endParaRPr lang="en-US" sz="2000" kern="0">
              <a:solidFill>
                <a:srgbClr val="4E980A"/>
              </a:solidFill>
              <a:latin typeface="Times New Roman"/>
              <a:cs typeface="Times New Roman"/>
            </a:endParaRPr>
          </a:p>
        </p:txBody>
      </p:sp>
      <p:sp>
        <p:nvSpPr>
          <p:cNvPr id="2" name="TextBox 1">
            <a:extLst>
              <a:ext uri="{FF2B5EF4-FFF2-40B4-BE49-F238E27FC236}">
                <a16:creationId xmlns:a16="http://schemas.microsoft.com/office/drawing/2014/main" id="{028A8685-CA6E-AF1C-5FE6-6E1FB6BF3E86}"/>
              </a:ext>
            </a:extLst>
          </p:cNvPr>
          <p:cNvSpPr txBox="1"/>
          <p:nvPr/>
        </p:nvSpPr>
        <p:spPr>
          <a:xfrm>
            <a:off x="3914395" y="1632584"/>
            <a:ext cx="4124847"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Nhận diện </a:t>
            </a:r>
            <a:r>
              <a:rPr lang="vi-VN" sz="3200" err="1">
                <a:solidFill>
                  <a:srgbClr val="316007"/>
                </a:solidFill>
                <a:latin typeface="Times New Roman"/>
                <a:cs typeface="Times New Roman"/>
              </a:rPr>
              <a:t>poster</a:t>
            </a:r>
            <a:r>
              <a:rPr lang="vi-VN" sz="3200">
                <a:solidFill>
                  <a:srgbClr val="316007"/>
                </a:solidFill>
                <a:latin typeface="Times New Roman"/>
                <a:cs typeface="Times New Roman"/>
              </a:rPr>
              <a:t> từ ảnh</a:t>
            </a:r>
            <a:endParaRPr lang="en-US" sz="3200">
              <a:solidFill>
                <a:srgbClr val="316007"/>
              </a:solidFill>
              <a:latin typeface="Times New Roman"/>
              <a:cs typeface="Times New Roman"/>
            </a:endParaRPr>
          </a:p>
        </p:txBody>
      </p:sp>
      <p:sp>
        <p:nvSpPr>
          <p:cNvPr id="10" name="Rectangle 9">
            <a:extLst>
              <a:ext uri="{FF2B5EF4-FFF2-40B4-BE49-F238E27FC236}">
                <a16:creationId xmlns:a16="http://schemas.microsoft.com/office/drawing/2014/main" id="{DEF9375A-E4C0-61F4-B3D8-CAAA514BEE04}"/>
              </a:ext>
            </a:extLst>
          </p:cNvPr>
          <p:cNvSpPr/>
          <p:nvPr/>
        </p:nvSpPr>
        <p:spPr>
          <a:xfrm>
            <a:off x="8215357" y="1862447"/>
            <a:ext cx="828902" cy="71821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err="1">
                <a:latin typeface="Times New Roman" panose="02020603050405020304" pitchFamily="18" charset="0"/>
                <a:cs typeface="Times New Roman" panose="02020603050405020304" pitchFamily="18" charset="0"/>
              </a:rPr>
              <a:t>Mô</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hình</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nhận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diện</a:t>
            </a:r>
            <a:r>
              <a:rPr lang="en-US" sz="800">
                <a:latin typeface="Times New Roman" panose="02020603050405020304" pitchFamily="18" charset="0"/>
                <a:cs typeface="Times New Roman" panose="02020603050405020304" pitchFamily="18" charset="0"/>
              </a:rPr>
              <a:t> poster </a:t>
            </a:r>
            <a:r>
              <a:rPr lang="en-US" sz="800" err="1">
                <a:latin typeface="Times New Roman" panose="02020603050405020304" pitchFamily="18" charset="0"/>
                <a:cs typeface="Times New Roman" panose="02020603050405020304" pitchFamily="18" charset="0"/>
              </a:rPr>
              <a:t>từ</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ảnh</a:t>
            </a:r>
            <a:endParaRPr lang="en-US" sz="800">
              <a:latin typeface="Times New Roman" panose="02020603050405020304" pitchFamily="18" charset="0"/>
              <a:cs typeface="Times New Roman" panose="02020603050405020304" pitchFamily="18" charset="0"/>
            </a:endParaRPr>
          </a:p>
          <a:p>
            <a:pPr algn="ctr"/>
            <a:r>
              <a:rPr lang="en-US" sz="800">
                <a:latin typeface="Times New Roman" panose="02020603050405020304" pitchFamily="18" charset="0"/>
                <a:cs typeface="Times New Roman" panose="02020603050405020304" pitchFamily="18" charset="0"/>
              </a:rPr>
              <a:t>(</a:t>
            </a:r>
            <a:r>
              <a:rPr lang="vi-VN" sz="800">
                <a:latin typeface="Times New Roman" panose="02020603050405020304" pitchFamily="18" charset="0"/>
                <a:cs typeface="Times New Roman" panose="02020603050405020304" pitchFamily="18" charset="0"/>
              </a:rPr>
              <a:t>YOLOv8</a:t>
            </a:r>
            <a:r>
              <a:rPr lang="en-US" sz="800">
                <a:latin typeface="Times New Roman" panose="02020603050405020304" pitchFamily="18" charset="0"/>
                <a:cs typeface="Times New Roman" panose="02020603050405020304" pitchFamily="18" charset="0"/>
              </a:rPr>
              <a:t>)</a:t>
            </a:r>
          </a:p>
        </p:txBody>
      </p:sp>
      <p:sp>
        <p:nvSpPr>
          <p:cNvPr id="11" name="Rectangle 10">
            <a:extLst>
              <a:ext uri="{FF2B5EF4-FFF2-40B4-BE49-F238E27FC236}">
                <a16:creationId xmlns:a16="http://schemas.microsoft.com/office/drawing/2014/main" id="{161FB76C-14EC-6EBB-31FC-8E66227DBE72}"/>
              </a:ext>
            </a:extLst>
          </p:cNvPr>
          <p:cNvSpPr/>
          <p:nvPr/>
        </p:nvSpPr>
        <p:spPr>
          <a:xfrm>
            <a:off x="9116514" y="1854057"/>
            <a:ext cx="828903" cy="718214"/>
          </a:xfrm>
          <a:prstGeom prst="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err="1">
                <a:latin typeface="Times New Roman" panose="02020603050405020304" pitchFamily="18" charset="0"/>
                <a:cs typeface="Times New Roman" panose="02020603050405020304" pitchFamily="18" charset="0"/>
              </a:rPr>
              <a:t>Mô</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hình</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nhận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diện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thông</a:t>
            </a:r>
            <a:r>
              <a:rPr lang="en-US" sz="800">
                <a:latin typeface="Times New Roman" panose="02020603050405020304" pitchFamily="18" charset="0"/>
                <a:cs typeface="Times New Roman" panose="02020603050405020304" pitchFamily="18" charset="0"/>
              </a:rPr>
              <a:t> tin </a:t>
            </a:r>
            <a:r>
              <a:rPr lang="en-US" sz="800" err="1">
                <a:latin typeface="Times New Roman" panose="02020603050405020304" pitchFamily="18" charset="0"/>
                <a:cs typeface="Times New Roman" panose="02020603050405020304" pitchFamily="18" charset="0"/>
              </a:rPr>
              <a:t>từ</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ảnh</a:t>
            </a:r>
            <a:endParaRPr lang="en-US" sz="800">
              <a:latin typeface="Times New Roman" panose="02020603050405020304" pitchFamily="18" charset="0"/>
              <a:cs typeface="Times New Roman" panose="02020603050405020304" pitchFamily="18" charset="0"/>
            </a:endParaRPr>
          </a:p>
          <a:p>
            <a:pPr algn="ctr"/>
            <a:r>
              <a:rPr lang="en-US" sz="800">
                <a:latin typeface="Times New Roman" panose="02020603050405020304" pitchFamily="18" charset="0"/>
                <a:cs typeface="Times New Roman" panose="02020603050405020304" pitchFamily="18" charset="0"/>
              </a:rPr>
              <a:t>(</a:t>
            </a:r>
            <a:r>
              <a:rPr lang="vi-VN" sz="800">
                <a:latin typeface="Times New Roman" panose="02020603050405020304" pitchFamily="18" charset="0"/>
                <a:cs typeface="Times New Roman" panose="02020603050405020304" pitchFamily="18" charset="0"/>
              </a:rPr>
              <a:t>YOLOv8</a:t>
            </a:r>
            <a:r>
              <a:rPr lang="en-US" sz="800">
                <a:latin typeface="Times New Roman" panose="02020603050405020304" pitchFamily="18" charset="0"/>
                <a:cs typeface="Times New Roman" panose="02020603050405020304" pitchFamily="18" charset="0"/>
              </a:rPr>
              <a:t>)</a:t>
            </a:r>
          </a:p>
        </p:txBody>
      </p:sp>
      <p:sp>
        <p:nvSpPr>
          <p:cNvPr id="12" name="Rectangle 11">
            <a:extLst>
              <a:ext uri="{FF2B5EF4-FFF2-40B4-BE49-F238E27FC236}">
                <a16:creationId xmlns:a16="http://schemas.microsoft.com/office/drawing/2014/main" id="{E1414B89-DBC3-0E97-0478-0BD1B6C05931}"/>
              </a:ext>
            </a:extLst>
          </p:cNvPr>
          <p:cNvSpPr/>
          <p:nvPr/>
        </p:nvSpPr>
        <p:spPr>
          <a:xfrm>
            <a:off x="10017671" y="1862447"/>
            <a:ext cx="757200" cy="718214"/>
          </a:xfrm>
          <a:prstGeom prst="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err="1">
                <a:latin typeface="Times New Roman" panose="02020603050405020304" pitchFamily="18" charset="0"/>
                <a:cs typeface="Times New Roman" panose="02020603050405020304" pitchFamily="18" charset="0"/>
              </a:rPr>
              <a:t>Nhận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diện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văn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bản</a:t>
            </a:r>
            <a:endParaRPr lang="en-US" sz="800">
              <a:latin typeface="Times New Roman" panose="02020603050405020304" pitchFamily="18" charset="0"/>
              <a:cs typeface="Times New Roman" panose="02020603050405020304" pitchFamily="18" charset="0"/>
            </a:endParaRPr>
          </a:p>
          <a:p>
            <a:pPr algn="ctr"/>
            <a:r>
              <a:rPr lang="en-US" sz="800">
                <a:latin typeface="Times New Roman" panose="02020603050405020304" pitchFamily="18" charset="0"/>
                <a:cs typeface="Times New Roman" panose="02020603050405020304" pitchFamily="18" charset="0"/>
              </a:rPr>
              <a:t>(Google OCR)</a:t>
            </a:r>
          </a:p>
        </p:txBody>
      </p:sp>
      <p:grpSp>
        <p:nvGrpSpPr>
          <p:cNvPr id="41" name="Group 40">
            <a:extLst>
              <a:ext uri="{FF2B5EF4-FFF2-40B4-BE49-F238E27FC236}">
                <a16:creationId xmlns:a16="http://schemas.microsoft.com/office/drawing/2014/main" id="{4F50D5A3-6778-6E47-A484-623F9F97C973}"/>
              </a:ext>
            </a:extLst>
          </p:cNvPr>
          <p:cNvGrpSpPr/>
          <p:nvPr/>
        </p:nvGrpSpPr>
        <p:grpSpPr>
          <a:xfrm>
            <a:off x="2216516" y="2761420"/>
            <a:ext cx="7648741" cy="3429000"/>
            <a:chOff x="2216516" y="2761420"/>
            <a:chExt cx="7648741" cy="3429000"/>
          </a:xfrm>
        </p:grpSpPr>
        <p:pic>
          <p:nvPicPr>
            <p:cNvPr id="30" name="Picture 29">
              <a:extLst>
                <a:ext uri="{FF2B5EF4-FFF2-40B4-BE49-F238E27FC236}">
                  <a16:creationId xmlns:a16="http://schemas.microsoft.com/office/drawing/2014/main" id="{53D7572B-8770-919D-DA93-8041CF029521}"/>
                </a:ext>
              </a:extLst>
            </p:cNvPr>
            <p:cNvPicPr>
              <a:picLocks noChangeAspect="1"/>
            </p:cNvPicPr>
            <p:nvPr/>
          </p:nvPicPr>
          <p:blipFill>
            <a:blip r:embed="rId5"/>
            <a:stretch>
              <a:fillRect/>
            </a:stretch>
          </p:blipFill>
          <p:spPr>
            <a:xfrm>
              <a:off x="2216516" y="2761420"/>
              <a:ext cx="1546557" cy="3429000"/>
            </a:xfrm>
            <a:prstGeom prst="rect">
              <a:avLst/>
            </a:prstGeom>
          </p:spPr>
        </p:pic>
        <p:pic>
          <p:nvPicPr>
            <p:cNvPr id="32" name="Picture 31">
              <a:extLst>
                <a:ext uri="{FF2B5EF4-FFF2-40B4-BE49-F238E27FC236}">
                  <a16:creationId xmlns:a16="http://schemas.microsoft.com/office/drawing/2014/main" id="{169747A1-A252-D36C-0D70-AA6236AE9C7F}"/>
                </a:ext>
              </a:extLst>
            </p:cNvPr>
            <p:cNvPicPr>
              <a:picLocks noChangeAspect="1"/>
            </p:cNvPicPr>
            <p:nvPr/>
          </p:nvPicPr>
          <p:blipFill>
            <a:blip r:embed="rId6"/>
            <a:stretch>
              <a:fillRect/>
            </a:stretch>
          </p:blipFill>
          <p:spPr>
            <a:xfrm>
              <a:off x="3939188" y="2782485"/>
              <a:ext cx="2569561" cy="3407935"/>
            </a:xfrm>
            <a:prstGeom prst="rect">
              <a:avLst/>
            </a:prstGeom>
          </p:spPr>
        </p:pic>
        <p:pic>
          <p:nvPicPr>
            <p:cNvPr id="34" name="Picture 33">
              <a:extLst>
                <a:ext uri="{FF2B5EF4-FFF2-40B4-BE49-F238E27FC236}">
                  <a16:creationId xmlns:a16="http://schemas.microsoft.com/office/drawing/2014/main" id="{6B9BFCDE-FD92-E384-C9F0-69BC98CBD0D5}"/>
                </a:ext>
              </a:extLst>
            </p:cNvPr>
            <p:cNvPicPr>
              <a:picLocks noChangeAspect="1"/>
            </p:cNvPicPr>
            <p:nvPr/>
          </p:nvPicPr>
          <p:blipFill>
            <a:blip r:embed="rId7"/>
            <a:stretch>
              <a:fillRect/>
            </a:stretch>
          </p:blipFill>
          <p:spPr>
            <a:xfrm>
              <a:off x="6535049" y="2782484"/>
              <a:ext cx="3330208" cy="3407935"/>
            </a:xfrm>
            <a:prstGeom prst="rect">
              <a:avLst/>
            </a:prstGeom>
          </p:spPr>
        </p:pic>
      </p:grpSp>
      <p:grpSp>
        <p:nvGrpSpPr>
          <p:cNvPr id="42" name="Group 41">
            <a:extLst>
              <a:ext uri="{FF2B5EF4-FFF2-40B4-BE49-F238E27FC236}">
                <a16:creationId xmlns:a16="http://schemas.microsoft.com/office/drawing/2014/main" id="{AB9961D9-0197-87EA-3FB9-9BF41643A232}"/>
              </a:ext>
            </a:extLst>
          </p:cNvPr>
          <p:cNvGrpSpPr/>
          <p:nvPr/>
        </p:nvGrpSpPr>
        <p:grpSpPr>
          <a:xfrm>
            <a:off x="12680485" y="2811158"/>
            <a:ext cx="7338171" cy="3382249"/>
            <a:chOff x="12680485" y="2811158"/>
            <a:chExt cx="7338171" cy="3382249"/>
          </a:xfrm>
        </p:grpSpPr>
        <p:pic>
          <p:nvPicPr>
            <p:cNvPr id="36" name="Picture 35" descr="A poster with text and a circle in the middle&#10;&#10;Description automatically generated">
              <a:extLst>
                <a:ext uri="{FF2B5EF4-FFF2-40B4-BE49-F238E27FC236}">
                  <a16:creationId xmlns:a16="http://schemas.microsoft.com/office/drawing/2014/main" id="{F7ECF63F-427A-2953-C23D-7C23EF4E27DB}"/>
                </a:ext>
              </a:extLst>
            </p:cNvPr>
            <p:cNvPicPr>
              <a:picLocks noChangeAspect="1"/>
            </p:cNvPicPr>
            <p:nvPr/>
          </p:nvPicPr>
          <p:blipFill rotWithShape="1">
            <a:blip r:embed="rId8">
              <a:extLst>
                <a:ext uri="{28A0092B-C50C-407E-A947-70E740481C1C}">
                  <a14:useLocalDpi xmlns:a14="http://schemas.microsoft.com/office/drawing/2010/main" val="0"/>
                </a:ext>
              </a:extLst>
            </a:blip>
            <a:srcRect l="18614" t="3988" r="18006" b="5508"/>
            <a:stretch/>
          </p:blipFill>
          <p:spPr>
            <a:xfrm>
              <a:off x="12680485" y="2811158"/>
              <a:ext cx="2368566" cy="3382249"/>
            </a:xfrm>
            <a:prstGeom prst="rect">
              <a:avLst/>
            </a:prstGeom>
          </p:spPr>
        </p:pic>
        <p:pic>
          <p:nvPicPr>
            <p:cNvPr id="38" name="Picture 37" descr="A poster for a party&#10;&#10;Description automatically generated">
              <a:extLst>
                <a:ext uri="{FF2B5EF4-FFF2-40B4-BE49-F238E27FC236}">
                  <a16:creationId xmlns:a16="http://schemas.microsoft.com/office/drawing/2014/main" id="{79C289FF-63AA-A087-010D-6E02E6E023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73635" y="2811158"/>
              <a:ext cx="2391489" cy="3382249"/>
            </a:xfrm>
            <a:prstGeom prst="rect">
              <a:avLst/>
            </a:prstGeom>
          </p:spPr>
        </p:pic>
        <p:pic>
          <p:nvPicPr>
            <p:cNvPr id="40" name="Picture 39" descr="A poster for a concert&#10;&#10;Description automatically generated">
              <a:extLst>
                <a:ext uri="{FF2B5EF4-FFF2-40B4-BE49-F238E27FC236}">
                  <a16:creationId xmlns:a16="http://schemas.microsoft.com/office/drawing/2014/main" id="{795307B5-8651-9289-1DCA-B31462845AC0}"/>
                </a:ext>
              </a:extLst>
            </p:cNvPr>
            <p:cNvPicPr>
              <a:picLocks noChangeAspect="1"/>
            </p:cNvPicPr>
            <p:nvPr/>
          </p:nvPicPr>
          <p:blipFill rotWithShape="1">
            <a:blip r:embed="rId10">
              <a:extLst>
                <a:ext uri="{28A0092B-C50C-407E-A947-70E740481C1C}">
                  <a14:useLocalDpi xmlns:a14="http://schemas.microsoft.com/office/drawing/2010/main" val="0"/>
                </a:ext>
              </a:extLst>
            </a:blip>
            <a:srcRect l="22480" t="8683" r="22799" b="11849"/>
            <a:stretch/>
          </p:blipFill>
          <p:spPr>
            <a:xfrm>
              <a:off x="17689708" y="2811158"/>
              <a:ext cx="2328948" cy="3382249"/>
            </a:xfrm>
            <a:prstGeom prst="rect">
              <a:avLst/>
            </a:prstGeom>
          </p:spPr>
        </p:pic>
      </p:grpSp>
    </p:spTree>
    <p:extLst>
      <p:ext uri="{BB962C8B-B14F-4D97-AF65-F5344CB8AC3E}">
        <p14:creationId xmlns:p14="http://schemas.microsoft.com/office/powerpoint/2010/main" val="290729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15" name="TextBox 14">
            <a:extLst>
              <a:ext uri="{FF2B5EF4-FFF2-40B4-BE49-F238E27FC236}">
                <a16:creationId xmlns:a16="http://schemas.microsoft.com/office/drawing/2014/main" id="{B6F01731-9D28-BEF0-A897-3BB4B86A2D73}"/>
              </a:ext>
            </a:extLst>
          </p:cNvPr>
          <p:cNvSpPr txBox="1"/>
          <p:nvPr/>
        </p:nvSpPr>
        <p:spPr>
          <a:xfrm>
            <a:off x="2631788" y="3780849"/>
            <a:ext cx="1932948" cy="400110"/>
          </a:xfrm>
          <a:prstGeom prst="rect">
            <a:avLst/>
          </a:prstGeom>
          <a:noFill/>
        </p:spPr>
        <p:txBody>
          <a:bodyPr wrap="square" rtlCol="0">
            <a:spAutoFit/>
          </a:bodyPr>
          <a:lstStyle>
            <a:defPPr>
              <a:defRPr lang="en-US"/>
            </a:defPPr>
            <a:lvl1pPr>
              <a:defRPr>
                <a:solidFill>
                  <a:schemeClr val="bg1"/>
                </a:solidFill>
              </a:defRPr>
            </a:lvl1pPr>
          </a:lstStyle>
          <a:p>
            <a:pPr algn="ctr"/>
            <a:r>
              <a:rPr lang="vi-VN" sz="2000">
                <a:latin typeface="Times New Roman"/>
                <a:cs typeface="Times New Roman"/>
              </a:rPr>
              <a:t>Android</a:t>
            </a:r>
          </a:p>
        </p:txBody>
      </p:sp>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lvl="1">
              <a:buClr>
                <a:srgbClr val="000000"/>
              </a:buClr>
              <a:defRPr/>
            </a:pPr>
            <a:endParaRPr lang="en-US" sz="2000" kern="0">
              <a:solidFill>
                <a:srgbClr val="4E980A"/>
              </a:solidFill>
              <a:latin typeface="Times New Roman"/>
              <a:cs typeface="Times New Roman"/>
            </a:endParaRPr>
          </a:p>
        </p:txBody>
      </p:sp>
      <p:sp>
        <p:nvSpPr>
          <p:cNvPr id="2" name="TextBox 1">
            <a:extLst>
              <a:ext uri="{FF2B5EF4-FFF2-40B4-BE49-F238E27FC236}">
                <a16:creationId xmlns:a16="http://schemas.microsoft.com/office/drawing/2014/main" id="{028A8685-CA6E-AF1C-5FE6-6E1FB6BF3E86}"/>
              </a:ext>
            </a:extLst>
          </p:cNvPr>
          <p:cNvSpPr txBox="1"/>
          <p:nvPr/>
        </p:nvSpPr>
        <p:spPr>
          <a:xfrm>
            <a:off x="3914395" y="1632584"/>
            <a:ext cx="4124847"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Nhận diện poster từ ảnh</a:t>
            </a:r>
            <a:endParaRPr lang="en-US" sz="3200">
              <a:solidFill>
                <a:srgbClr val="316007"/>
              </a:solidFill>
              <a:latin typeface="Times New Roman"/>
              <a:cs typeface="Times New Roman"/>
            </a:endParaRPr>
          </a:p>
        </p:txBody>
      </p:sp>
      <p:sp>
        <p:nvSpPr>
          <p:cNvPr id="10" name="Rectangle 9">
            <a:extLst>
              <a:ext uri="{FF2B5EF4-FFF2-40B4-BE49-F238E27FC236}">
                <a16:creationId xmlns:a16="http://schemas.microsoft.com/office/drawing/2014/main" id="{DEF9375A-E4C0-61F4-B3D8-CAAA514BEE04}"/>
              </a:ext>
            </a:extLst>
          </p:cNvPr>
          <p:cNvSpPr/>
          <p:nvPr/>
        </p:nvSpPr>
        <p:spPr>
          <a:xfrm>
            <a:off x="8215357" y="1862447"/>
            <a:ext cx="828902" cy="71821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err="1">
                <a:latin typeface="Times New Roman" panose="02020603050405020304" pitchFamily="18" charset="0"/>
                <a:cs typeface="Times New Roman" panose="02020603050405020304" pitchFamily="18" charset="0"/>
              </a:rPr>
              <a:t>Mô</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hình</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nhận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diện</a:t>
            </a:r>
            <a:r>
              <a:rPr lang="en-US" sz="800">
                <a:latin typeface="Times New Roman" panose="02020603050405020304" pitchFamily="18" charset="0"/>
                <a:cs typeface="Times New Roman" panose="02020603050405020304" pitchFamily="18" charset="0"/>
              </a:rPr>
              <a:t> poster </a:t>
            </a:r>
            <a:r>
              <a:rPr lang="en-US" sz="800" err="1">
                <a:latin typeface="Times New Roman" panose="02020603050405020304" pitchFamily="18" charset="0"/>
                <a:cs typeface="Times New Roman" panose="02020603050405020304" pitchFamily="18" charset="0"/>
              </a:rPr>
              <a:t>từ</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ảnh</a:t>
            </a:r>
            <a:endParaRPr lang="en-US" sz="800">
              <a:latin typeface="Times New Roman" panose="02020603050405020304" pitchFamily="18" charset="0"/>
              <a:cs typeface="Times New Roman" panose="02020603050405020304" pitchFamily="18" charset="0"/>
            </a:endParaRPr>
          </a:p>
          <a:p>
            <a:pPr algn="ctr"/>
            <a:r>
              <a:rPr lang="en-US" sz="800">
                <a:latin typeface="Times New Roman" panose="02020603050405020304" pitchFamily="18" charset="0"/>
                <a:cs typeface="Times New Roman" panose="02020603050405020304" pitchFamily="18" charset="0"/>
              </a:rPr>
              <a:t>(</a:t>
            </a:r>
            <a:r>
              <a:rPr lang="vi-VN" sz="800">
                <a:latin typeface="Times New Roman" panose="02020603050405020304" pitchFamily="18" charset="0"/>
                <a:cs typeface="Times New Roman" panose="02020603050405020304" pitchFamily="18" charset="0"/>
              </a:rPr>
              <a:t>YOLOv8</a:t>
            </a:r>
            <a:r>
              <a:rPr lang="en-US" sz="800">
                <a:latin typeface="Times New Roman" panose="02020603050405020304" pitchFamily="18" charset="0"/>
                <a:cs typeface="Times New Roman" panose="02020603050405020304" pitchFamily="18" charset="0"/>
              </a:rPr>
              <a:t>)</a:t>
            </a:r>
          </a:p>
        </p:txBody>
      </p:sp>
      <p:sp>
        <p:nvSpPr>
          <p:cNvPr id="11" name="Rectangle 10">
            <a:extLst>
              <a:ext uri="{FF2B5EF4-FFF2-40B4-BE49-F238E27FC236}">
                <a16:creationId xmlns:a16="http://schemas.microsoft.com/office/drawing/2014/main" id="{161FB76C-14EC-6EBB-31FC-8E66227DBE72}"/>
              </a:ext>
            </a:extLst>
          </p:cNvPr>
          <p:cNvSpPr/>
          <p:nvPr/>
        </p:nvSpPr>
        <p:spPr>
          <a:xfrm>
            <a:off x="9116514" y="1854057"/>
            <a:ext cx="828903" cy="718214"/>
          </a:xfrm>
          <a:prstGeom prst="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err="1">
                <a:latin typeface="Times New Roman" panose="02020603050405020304" pitchFamily="18" charset="0"/>
                <a:cs typeface="Times New Roman" panose="02020603050405020304" pitchFamily="18" charset="0"/>
              </a:rPr>
              <a:t>Mô</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hình</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nhận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diện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thông</a:t>
            </a:r>
            <a:r>
              <a:rPr lang="en-US" sz="800">
                <a:latin typeface="Times New Roman" panose="02020603050405020304" pitchFamily="18" charset="0"/>
                <a:cs typeface="Times New Roman" panose="02020603050405020304" pitchFamily="18" charset="0"/>
              </a:rPr>
              <a:t> tin </a:t>
            </a:r>
            <a:r>
              <a:rPr lang="en-US" sz="800" err="1">
                <a:latin typeface="Times New Roman" panose="02020603050405020304" pitchFamily="18" charset="0"/>
                <a:cs typeface="Times New Roman" panose="02020603050405020304" pitchFamily="18" charset="0"/>
              </a:rPr>
              <a:t>từ</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ảnh</a:t>
            </a:r>
            <a:endParaRPr lang="en-US" sz="800">
              <a:latin typeface="Times New Roman" panose="02020603050405020304" pitchFamily="18" charset="0"/>
              <a:cs typeface="Times New Roman" panose="02020603050405020304" pitchFamily="18" charset="0"/>
            </a:endParaRPr>
          </a:p>
          <a:p>
            <a:pPr algn="ctr"/>
            <a:r>
              <a:rPr lang="en-US" sz="800">
                <a:latin typeface="Times New Roman" panose="02020603050405020304" pitchFamily="18" charset="0"/>
                <a:cs typeface="Times New Roman" panose="02020603050405020304" pitchFamily="18" charset="0"/>
              </a:rPr>
              <a:t>(</a:t>
            </a:r>
            <a:r>
              <a:rPr lang="vi-VN" sz="800">
                <a:latin typeface="Times New Roman" panose="02020603050405020304" pitchFamily="18" charset="0"/>
                <a:cs typeface="Times New Roman" panose="02020603050405020304" pitchFamily="18" charset="0"/>
              </a:rPr>
              <a:t>YOLOv8</a:t>
            </a:r>
            <a:r>
              <a:rPr lang="en-US" sz="800">
                <a:latin typeface="Times New Roman" panose="02020603050405020304" pitchFamily="18" charset="0"/>
                <a:cs typeface="Times New Roman" panose="02020603050405020304" pitchFamily="18" charset="0"/>
              </a:rPr>
              <a:t>)</a:t>
            </a:r>
          </a:p>
        </p:txBody>
      </p:sp>
      <p:sp>
        <p:nvSpPr>
          <p:cNvPr id="12" name="Rectangle 11">
            <a:extLst>
              <a:ext uri="{FF2B5EF4-FFF2-40B4-BE49-F238E27FC236}">
                <a16:creationId xmlns:a16="http://schemas.microsoft.com/office/drawing/2014/main" id="{E1414B89-DBC3-0E97-0478-0BD1B6C05931}"/>
              </a:ext>
            </a:extLst>
          </p:cNvPr>
          <p:cNvSpPr/>
          <p:nvPr/>
        </p:nvSpPr>
        <p:spPr>
          <a:xfrm>
            <a:off x="10017671" y="1862447"/>
            <a:ext cx="757200" cy="718214"/>
          </a:xfrm>
          <a:prstGeom prst="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err="1">
                <a:latin typeface="Times New Roman" panose="02020603050405020304" pitchFamily="18" charset="0"/>
                <a:cs typeface="Times New Roman" panose="02020603050405020304" pitchFamily="18" charset="0"/>
              </a:rPr>
              <a:t>Nhận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diện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văn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bản</a:t>
            </a:r>
            <a:endParaRPr lang="en-US" sz="800">
              <a:latin typeface="Times New Roman" panose="02020603050405020304" pitchFamily="18" charset="0"/>
              <a:cs typeface="Times New Roman" panose="02020603050405020304" pitchFamily="18" charset="0"/>
            </a:endParaRPr>
          </a:p>
          <a:p>
            <a:pPr algn="ctr"/>
            <a:r>
              <a:rPr lang="en-US" sz="800">
                <a:latin typeface="Times New Roman" panose="02020603050405020304" pitchFamily="18" charset="0"/>
                <a:cs typeface="Times New Roman" panose="02020603050405020304" pitchFamily="18" charset="0"/>
              </a:rPr>
              <a:t>(Google OCR)</a:t>
            </a:r>
          </a:p>
        </p:txBody>
      </p:sp>
      <p:grpSp>
        <p:nvGrpSpPr>
          <p:cNvPr id="41" name="Group 40">
            <a:extLst>
              <a:ext uri="{FF2B5EF4-FFF2-40B4-BE49-F238E27FC236}">
                <a16:creationId xmlns:a16="http://schemas.microsoft.com/office/drawing/2014/main" id="{4F50D5A3-6778-6E47-A484-623F9F97C973}"/>
              </a:ext>
            </a:extLst>
          </p:cNvPr>
          <p:cNvGrpSpPr/>
          <p:nvPr/>
        </p:nvGrpSpPr>
        <p:grpSpPr>
          <a:xfrm>
            <a:off x="-7892984" y="2761420"/>
            <a:ext cx="7648741" cy="3429000"/>
            <a:chOff x="2216516" y="2761420"/>
            <a:chExt cx="7648741" cy="3429000"/>
          </a:xfrm>
        </p:grpSpPr>
        <p:pic>
          <p:nvPicPr>
            <p:cNvPr id="30" name="Picture 29">
              <a:extLst>
                <a:ext uri="{FF2B5EF4-FFF2-40B4-BE49-F238E27FC236}">
                  <a16:creationId xmlns:a16="http://schemas.microsoft.com/office/drawing/2014/main" id="{53D7572B-8770-919D-DA93-8041CF029521}"/>
                </a:ext>
              </a:extLst>
            </p:cNvPr>
            <p:cNvPicPr>
              <a:picLocks noChangeAspect="1"/>
            </p:cNvPicPr>
            <p:nvPr/>
          </p:nvPicPr>
          <p:blipFill>
            <a:blip r:embed="rId5"/>
            <a:stretch>
              <a:fillRect/>
            </a:stretch>
          </p:blipFill>
          <p:spPr>
            <a:xfrm>
              <a:off x="2216516" y="2761420"/>
              <a:ext cx="1546557" cy="3429000"/>
            </a:xfrm>
            <a:prstGeom prst="rect">
              <a:avLst/>
            </a:prstGeom>
          </p:spPr>
        </p:pic>
        <p:pic>
          <p:nvPicPr>
            <p:cNvPr id="32" name="Picture 31">
              <a:extLst>
                <a:ext uri="{FF2B5EF4-FFF2-40B4-BE49-F238E27FC236}">
                  <a16:creationId xmlns:a16="http://schemas.microsoft.com/office/drawing/2014/main" id="{169747A1-A252-D36C-0D70-AA6236AE9C7F}"/>
                </a:ext>
              </a:extLst>
            </p:cNvPr>
            <p:cNvPicPr>
              <a:picLocks noChangeAspect="1"/>
            </p:cNvPicPr>
            <p:nvPr/>
          </p:nvPicPr>
          <p:blipFill>
            <a:blip r:embed="rId6"/>
            <a:stretch>
              <a:fillRect/>
            </a:stretch>
          </p:blipFill>
          <p:spPr>
            <a:xfrm>
              <a:off x="3939188" y="2782485"/>
              <a:ext cx="2569561" cy="3407935"/>
            </a:xfrm>
            <a:prstGeom prst="rect">
              <a:avLst/>
            </a:prstGeom>
          </p:spPr>
        </p:pic>
        <p:pic>
          <p:nvPicPr>
            <p:cNvPr id="34" name="Picture 33">
              <a:extLst>
                <a:ext uri="{FF2B5EF4-FFF2-40B4-BE49-F238E27FC236}">
                  <a16:creationId xmlns:a16="http://schemas.microsoft.com/office/drawing/2014/main" id="{6B9BFCDE-FD92-E384-C9F0-69BC98CBD0D5}"/>
                </a:ext>
              </a:extLst>
            </p:cNvPr>
            <p:cNvPicPr>
              <a:picLocks noChangeAspect="1"/>
            </p:cNvPicPr>
            <p:nvPr/>
          </p:nvPicPr>
          <p:blipFill>
            <a:blip r:embed="rId7"/>
            <a:stretch>
              <a:fillRect/>
            </a:stretch>
          </p:blipFill>
          <p:spPr>
            <a:xfrm>
              <a:off x="6535049" y="2782484"/>
              <a:ext cx="3330208" cy="3407935"/>
            </a:xfrm>
            <a:prstGeom prst="rect">
              <a:avLst/>
            </a:prstGeom>
          </p:spPr>
        </p:pic>
      </p:grpSp>
      <p:grpSp>
        <p:nvGrpSpPr>
          <p:cNvPr id="42" name="Group 41">
            <a:extLst>
              <a:ext uri="{FF2B5EF4-FFF2-40B4-BE49-F238E27FC236}">
                <a16:creationId xmlns:a16="http://schemas.microsoft.com/office/drawing/2014/main" id="{AB9961D9-0197-87EA-3FB9-9BF41643A232}"/>
              </a:ext>
            </a:extLst>
          </p:cNvPr>
          <p:cNvGrpSpPr/>
          <p:nvPr/>
        </p:nvGrpSpPr>
        <p:grpSpPr>
          <a:xfrm>
            <a:off x="2426915" y="2811158"/>
            <a:ext cx="7338171" cy="3382249"/>
            <a:chOff x="12680485" y="2811158"/>
            <a:chExt cx="7338171" cy="3382249"/>
          </a:xfrm>
        </p:grpSpPr>
        <p:pic>
          <p:nvPicPr>
            <p:cNvPr id="36" name="Picture 35" descr="A poster with text and a circle in the middle&#10;&#10;Description automatically generated">
              <a:extLst>
                <a:ext uri="{FF2B5EF4-FFF2-40B4-BE49-F238E27FC236}">
                  <a16:creationId xmlns:a16="http://schemas.microsoft.com/office/drawing/2014/main" id="{F7ECF63F-427A-2953-C23D-7C23EF4E27DB}"/>
                </a:ext>
              </a:extLst>
            </p:cNvPr>
            <p:cNvPicPr>
              <a:picLocks noChangeAspect="1"/>
            </p:cNvPicPr>
            <p:nvPr/>
          </p:nvPicPr>
          <p:blipFill rotWithShape="1">
            <a:blip r:embed="rId8">
              <a:extLst>
                <a:ext uri="{28A0092B-C50C-407E-A947-70E740481C1C}">
                  <a14:useLocalDpi xmlns:a14="http://schemas.microsoft.com/office/drawing/2010/main" val="0"/>
                </a:ext>
              </a:extLst>
            </a:blip>
            <a:srcRect l="18614" t="3988" r="18006" b="5508"/>
            <a:stretch/>
          </p:blipFill>
          <p:spPr>
            <a:xfrm>
              <a:off x="12680485" y="2811158"/>
              <a:ext cx="2368566" cy="3382249"/>
            </a:xfrm>
            <a:prstGeom prst="rect">
              <a:avLst/>
            </a:prstGeom>
          </p:spPr>
        </p:pic>
        <p:pic>
          <p:nvPicPr>
            <p:cNvPr id="38" name="Picture 37" descr="A poster for a party&#10;&#10;Description automatically generated">
              <a:extLst>
                <a:ext uri="{FF2B5EF4-FFF2-40B4-BE49-F238E27FC236}">
                  <a16:creationId xmlns:a16="http://schemas.microsoft.com/office/drawing/2014/main" id="{79C289FF-63AA-A087-010D-6E02E6E023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73635" y="2811158"/>
              <a:ext cx="2391489" cy="3382249"/>
            </a:xfrm>
            <a:prstGeom prst="rect">
              <a:avLst/>
            </a:prstGeom>
          </p:spPr>
        </p:pic>
        <p:pic>
          <p:nvPicPr>
            <p:cNvPr id="40" name="Picture 39" descr="A poster for a concert&#10;&#10;Description automatically generated">
              <a:extLst>
                <a:ext uri="{FF2B5EF4-FFF2-40B4-BE49-F238E27FC236}">
                  <a16:creationId xmlns:a16="http://schemas.microsoft.com/office/drawing/2014/main" id="{795307B5-8651-9289-1DCA-B31462845AC0}"/>
                </a:ext>
              </a:extLst>
            </p:cNvPr>
            <p:cNvPicPr>
              <a:picLocks noChangeAspect="1"/>
            </p:cNvPicPr>
            <p:nvPr/>
          </p:nvPicPr>
          <p:blipFill rotWithShape="1">
            <a:blip r:embed="rId10">
              <a:extLst>
                <a:ext uri="{28A0092B-C50C-407E-A947-70E740481C1C}">
                  <a14:useLocalDpi xmlns:a14="http://schemas.microsoft.com/office/drawing/2010/main" val="0"/>
                </a:ext>
              </a:extLst>
            </a:blip>
            <a:srcRect l="22480" t="8683" r="22799" b="11849"/>
            <a:stretch/>
          </p:blipFill>
          <p:spPr>
            <a:xfrm>
              <a:off x="17689708" y="2811158"/>
              <a:ext cx="2328948" cy="3382249"/>
            </a:xfrm>
            <a:prstGeom prst="rect">
              <a:avLst/>
            </a:prstGeom>
          </p:spPr>
        </p:pic>
      </p:grpSp>
    </p:spTree>
    <p:extLst>
      <p:ext uri="{BB962C8B-B14F-4D97-AF65-F5344CB8AC3E}">
        <p14:creationId xmlns:p14="http://schemas.microsoft.com/office/powerpoint/2010/main" val="42728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lvl="1">
              <a:buClr>
                <a:srgbClr val="000000"/>
              </a:buClr>
              <a:defRPr/>
            </a:pPr>
            <a:endParaRPr lang="en-US" sz="2000" kern="0">
              <a:solidFill>
                <a:srgbClr val="4E980A"/>
              </a:solidFill>
              <a:latin typeface="Times New Roman"/>
              <a:cs typeface="Times New Roman"/>
            </a:endParaRPr>
          </a:p>
        </p:txBody>
      </p:sp>
      <p:sp>
        <p:nvSpPr>
          <p:cNvPr id="2" name="TextBox 1">
            <a:extLst>
              <a:ext uri="{FF2B5EF4-FFF2-40B4-BE49-F238E27FC236}">
                <a16:creationId xmlns:a16="http://schemas.microsoft.com/office/drawing/2014/main" id="{028A8685-CA6E-AF1C-5FE6-6E1FB6BF3E86}"/>
              </a:ext>
            </a:extLst>
          </p:cNvPr>
          <p:cNvSpPr txBox="1"/>
          <p:nvPr/>
        </p:nvSpPr>
        <p:spPr>
          <a:xfrm>
            <a:off x="2654192" y="1711025"/>
            <a:ext cx="6883616"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Kết quả mô hình nhận diện poster từ ảnh</a:t>
            </a:r>
            <a:endParaRPr lang="en-US" sz="3200">
              <a:solidFill>
                <a:srgbClr val="316007"/>
              </a:solidFill>
              <a:latin typeface="Times New Roman"/>
              <a:cs typeface="Times New Roman"/>
            </a:endParaRPr>
          </a:p>
        </p:txBody>
      </p:sp>
      <p:grpSp>
        <p:nvGrpSpPr>
          <p:cNvPr id="41" name="Group 40">
            <a:extLst>
              <a:ext uri="{FF2B5EF4-FFF2-40B4-BE49-F238E27FC236}">
                <a16:creationId xmlns:a16="http://schemas.microsoft.com/office/drawing/2014/main" id="{4F50D5A3-6778-6E47-A484-623F9F97C973}"/>
              </a:ext>
            </a:extLst>
          </p:cNvPr>
          <p:cNvGrpSpPr/>
          <p:nvPr/>
        </p:nvGrpSpPr>
        <p:grpSpPr>
          <a:xfrm>
            <a:off x="-7892984" y="2761420"/>
            <a:ext cx="7648741" cy="3429000"/>
            <a:chOff x="2216516" y="2761420"/>
            <a:chExt cx="7648741" cy="3429000"/>
          </a:xfrm>
        </p:grpSpPr>
        <p:pic>
          <p:nvPicPr>
            <p:cNvPr id="30" name="Picture 29">
              <a:extLst>
                <a:ext uri="{FF2B5EF4-FFF2-40B4-BE49-F238E27FC236}">
                  <a16:creationId xmlns:a16="http://schemas.microsoft.com/office/drawing/2014/main" id="{53D7572B-8770-919D-DA93-8041CF029521}"/>
                </a:ext>
              </a:extLst>
            </p:cNvPr>
            <p:cNvPicPr>
              <a:picLocks noChangeAspect="1"/>
            </p:cNvPicPr>
            <p:nvPr/>
          </p:nvPicPr>
          <p:blipFill>
            <a:blip r:embed="rId5"/>
            <a:stretch>
              <a:fillRect/>
            </a:stretch>
          </p:blipFill>
          <p:spPr>
            <a:xfrm>
              <a:off x="2216516" y="2761420"/>
              <a:ext cx="1546557" cy="3429000"/>
            </a:xfrm>
            <a:prstGeom prst="rect">
              <a:avLst/>
            </a:prstGeom>
          </p:spPr>
        </p:pic>
        <p:pic>
          <p:nvPicPr>
            <p:cNvPr id="32" name="Picture 31">
              <a:extLst>
                <a:ext uri="{FF2B5EF4-FFF2-40B4-BE49-F238E27FC236}">
                  <a16:creationId xmlns:a16="http://schemas.microsoft.com/office/drawing/2014/main" id="{169747A1-A252-D36C-0D70-AA6236AE9C7F}"/>
                </a:ext>
              </a:extLst>
            </p:cNvPr>
            <p:cNvPicPr>
              <a:picLocks noChangeAspect="1"/>
            </p:cNvPicPr>
            <p:nvPr/>
          </p:nvPicPr>
          <p:blipFill>
            <a:blip r:embed="rId6"/>
            <a:stretch>
              <a:fillRect/>
            </a:stretch>
          </p:blipFill>
          <p:spPr>
            <a:xfrm>
              <a:off x="3939188" y="2782485"/>
              <a:ext cx="2569561" cy="3407935"/>
            </a:xfrm>
            <a:prstGeom prst="rect">
              <a:avLst/>
            </a:prstGeom>
          </p:spPr>
        </p:pic>
        <p:pic>
          <p:nvPicPr>
            <p:cNvPr id="34" name="Picture 33">
              <a:extLst>
                <a:ext uri="{FF2B5EF4-FFF2-40B4-BE49-F238E27FC236}">
                  <a16:creationId xmlns:a16="http://schemas.microsoft.com/office/drawing/2014/main" id="{6B9BFCDE-FD92-E384-C9F0-69BC98CBD0D5}"/>
                </a:ext>
              </a:extLst>
            </p:cNvPr>
            <p:cNvPicPr>
              <a:picLocks noChangeAspect="1"/>
            </p:cNvPicPr>
            <p:nvPr/>
          </p:nvPicPr>
          <p:blipFill>
            <a:blip r:embed="rId7"/>
            <a:stretch>
              <a:fillRect/>
            </a:stretch>
          </p:blipFill>
          <p:spPr>
            <a:xfrm>
              <a:off x="6535049" y="2782484"/>
              <a:ext cx="3330208" cy="3407935"/>
            </a:xfrm>
            <a:prstGeom prst="rect">
              <a:avLst/>
            </a:prstGeom>
          </p:spPr>
        </p:pic>
      </p:grpSp>
      <p:graphicFrame>
        <p:nvGraphicFramePr>
          <p:cNvPr id="11" name="Table 10">
            <a:extLst>
              <a:ext uri="{FF2B5EF4-FFF2-40B4-BE49-F238E27FC236}">
                <a16:creationId xmlns:a16="http://schemas.microsoft.com/office/drawing/2014/main" id="{D9010C60-A301-682B-633C-FF0239252A8C}"/>
              </a:ext>
            </a:extLst>
          </p:cNvPr>
          <p:cNvGraphicFramePr>
            <a:graphicFrameLocks noGrp="1"/>
          </p:cNvGraphicFramePr>
          <p:nvPr>
            <p:extLst>
              <p:ext uri="{D42A27DB-BD31-4B8C-83A1-F6EECF244321}">
                <p14:modId xmlns:p14="http://schemas.microsoft.com/office/powerpoint/2010/main" val="3264692164"/>
              </p:ext>
            </p:extLst>
          </p:nvPr>
        </p:nvGraphicFramePr>
        <p:xfrm>
          <a:off x="2032000" y="5266017"/>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631150365"/>
                    </a:ext>
                  </a:extLst>
                </a:gridCol>
                <a:gridCol w="2032000">
                  <a:extLst>
                    <a:ext uri="{9D8B030D-6E8A-4147-A177-3AD203B41FA5}">
                      <a16:colId xmlns:a16="http://schemas.microsoft.com/office/drawing/2014/main" val="2471877679"/>
                    </a:ext>
                  </a:extLst>
                </a:gridCol>
                <a:gridCol w="2032000">
                  <a:extLst>
                    <a:ext uri="{9D8B030D-6E8A-4147-A177-3AD203B41FA5}">
                      <a16:colId xmlns:a16="http://schemas.microsoft.com/office/drawing/2014/main" val="518246038"/>
                    </a:ext>
                  </a:extLst>
                </a:gridCol>
                <a:gridCol w="2032000">
                  <a:extLst>
                    <a:ext uri="{9D8B030D-6E8A-4147-A177-3AD203B41FA5}">
                      <a16:colId xmlns:a16="http://schemas.microsoft.com/office/drawing/2014/main" val="2289265602"/>
                    </a:ext>
                  </a:extLst>
                </a:gridCol>
              </a:tblGrid>
              <a:tr h="370840">
                <a:tc>
                  <a:txBody>
                    <a:bodyPr/>
                    <a:lstStyle/>
                    <a:p>
                      <a:pPr algn="ctr"/>
                      <a:r>
                        <a:rPr lang="vi-VN">
                          <a:solidFill>
                            <a:srgbClr val="316007"/>
                          </a:solidFill>
                        </a:rPr>
                        <a:t>Precision</a:t>
                      </a:r>
                      <a:endParaRPr lang="en-US" err="1">
                        <a:solidFill>
                          <a:srgbClr val="31600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a:solidFill>
                            <a:srgbClr val="316007"/>
                          </a:solidFill>
                        </a:rPr>
                        <a:t>Recall</a:t>
                      </a:r>
                      <a:endParaRPr lang="en-US" err="1">
                        <a:solidFill>
                          <a:srgbClr val="31600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a:solidFill>
                            <a:srgbClr val="316007"/>
                          </a:solidFill>
                        </a:rPr>
                        <a:t>mAP50</a:t>
                      </a:r>
                      <a:endParaRPr lang="en-US">
                        <a:solidFill>
                          <a:srgbClr val="31600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a:solidFill>
                            <a:srgbClr val="316007"/>
                          </a:solidFill>
                        </a:rPr>
                        <a:t>mAP50-95</a:t>
                      </a:r>
                      <a:endParaRPr lang="en-US">
                        <a:solidFill>
                          <a:srgbClr val="31600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2125235"/>
                  </a:ext>
                </a:extLst>
              </a:tr>
              <a:tr h="370840">
                <a:tc>
                  <a:txBody>
                    <a:bodyPr/>
                    <a:lstStyle/>
                    <a:p>
                      <a:pPr algn="ctr"/>
                      <a:r>
                        <a:rPr lang="en-US">
                          <a:solidFill>
                            <a:srgbClr val="316007"/>
                          </a:solidFill>
                        </a:rPr>
                        <a:t>0.952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rgbClr val="316007"/>
                          </a:solidFill>
                        </a:rPr>
                        <a:t>0.891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rgbClr val="316007"/>
                          </a:solidFill>
                        </a:rPr>
                        <a:t>0.9612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rgbClr val="316007"/>
                          </a:solidFill>
                        </a:rPr>
                        <a:t>0.94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257427"/>
                  </a:ext>
                </a:extLst>
              </a:tr>
            </a:tbl>
          </a:graphicData>
        </a:graphic>
      </p:graphicFrame>
      <p:sp>
        <p:nvSpPr>
          <p:cNvPr id="13" name="AutoShape 2">
            <a:extLst>
              <a:ext uri="{FF2B5EF4-FFF2-40B4-BE49-F238E27FC236}">
                <a16:creationId xmlns:a16="http://schemas.microsoft.com/office/drawing/2014/main" id="{4B4BC50F-5F42-64BE-2DE8-CFCFD16E013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Times New Roman"/>
              <a:cs typeface="Times New Roman"/>
            </a:endParaRPr>
          </a:p>
        </p:txBody>
      </p:sp>
      <p:pic>
        <p:nvPicPr>
          <p:cNvPr id="19" name="Picture 18" descr="A graph of a graph of a number of metrics&#10;&#10;Description automatically generated with medium confidence">
            <a:extLst>
              <a:ext uri="{FF2B5EF4-FFF2-40B4-BE49-F238E27FC236}">
                <a16:creationId xmlns:a16="http://schemas.microsoft.com/office/drawing/2014/main" id="{88313A82-DE57-7894-2743-418933B1F1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3235" y="2567892"/>
            <a:ext cx="4160730" cy="2579083"/>
          </a:xfrm>
          <a:prstGeom prst="rect">
            <a:avLst/>
          </a:prstGeom>
        </p:spPr>
      </p:pic>
    </p:spTree>
    <p:extLst>
      <p:ext uri="{BB962C8B-B14F-4D97-AF65-F5344CB8AC3E}">
        <p14:creationId xmlns:p14="http://schemas.microsoft.com/office/powerpoint/2010/main" val="916042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3"/>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15" name="TextBox 14">
            <a:extLst>
              <a:ext uri="{FF2B5EF4-FFF2-40B4-BE49-F238E27FC236}">
                <a16:creationId xmlns:a16="http://schemas.microsoft.com/office/drawing/2014/main" id="{B6F01731-9D28-BEF0-A897-3BB4B86A2D73}"/>
              </a:ext>
            </a:extLst>
          </p:cNvPr>
          <p:cNvSpPr txBox="1"/>
          <p:nvPr/>
        </p:nvSpPr>
        <p:spPr>
          <a:xfrm>
            <a:off x="2631788" y="3780849"/>
            <a:ext cx="1932948" cy="400110"/>
          </a:xfrm>
          <a:prstGeom prst="rect">
            <a:avLst/>
          </a:prstGeom>
          <a:noFill/>
        </p:spPr>
        <p:txBody>
          <a:bodyPr wrap="square" rtlCol="0">
            <a:spAutoFit/>
          </a:bodyPr>
          <a:lstStyle>
            <a:defPPr>
              <a:defRPr lang="en-US"/>
            </a:defPPr>
            <a:lvl1pPr>
              <a:defRPr>
                <a:solidFill>
                  <a:schemeClr val="bg1"/>
                </a:solidFill>
              </a:defRPr>
            </a:lvl1pPr>
          </a:lstStyle>
          <a:p>
            <a:pPr algn="ctr"/>
            <a:r>
              <a:rPr lang="vi-VN" sz="2000">
                <a:latin typeface="Times New Roman"/>
                <a:cs typeface="Times New Roman"/>
              </a:rPr>
              <a:t>Android</a:t>
            </a:r>
          </a:p>
        </p:txBody>
      </p:sp>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2" name="TextBox 1">
            <a:extLst>
              <a:ext uri="{FF2B5EF4-FFF2-40B4-BE49-F238E27FC236}">
                <a16:creationId xmlns:a16="http://schemas.microsoft.com/office/drawing/2014/main" id="{028A8685-CA6E-AF1C-5FE6-6E1FB6BF3E86}"/>
              </a:ext>
            </a:extLst>
          </p:cNvPr>
          <p:cNvSpPr txBox="1"/>
          <p:nvPr/>
        </p:nvSpPr>
        <p:spPr>
          <a:xfrm>
            <a:off x="4375818" y="1632584"/>
            <a:ext cx="3440365"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Trích xuất thông tin</a:t>
            </a:r>
            <a:endParaRPr lang="en-US" sz="3200">
              <a:solidFill>
                <a:srgbClr val="316007"/>
              </a:solidFill>
              <a:latin typeface="Times New Roman"/>
              <a:cs typeface="Times New Roman"/>
            </a:endParaRPr>
          </a:p>
        </p:txBody>
      </p:sp>
      <p:pic>
        <p:nvPicPr>
          <p:cNvPr id="11" name="Picture 10">
            <a:extLst>
              <a:ext uri="{FF2B5EF4-FFF2-40B4-BE49-F238E27FC236}">
                <a16:creationId xmlns:a16="http://schemas.microsoft.com/office/drawing/2014/main" id="{046FC51D-6C03-ABDD-8968-D95C29545FED}"/>
              </a:ext>
            </a:extLst>
          </p:cNvPr>
          <p:cNvPicPr>
            <a:picLocks noChangeAspect="1"/>
          </p:cNvPicPr>
          <p:nvPr/>
        </p:nvPicPr>
        <p:blipFill>
          <a:blip r:embed="rId4"/>
          <a:stretch>
            <a:fillRect/>
          </a:stretch>
        </p:blipFill>
        <p:spPr>
          <a:xfrm>
            <a:off x="2204237" y="2662501"/>
            <a:ext cx="2618901" cy="3517651"/>
          </a:xfrm>
          <a:prstGeom prst="rect">
            <a:avLst/>
          </a:prstGeom>
        </p:spPr>
      </p:pic>
      <p:pic>
        <p:nvPicPr>
          <p:cNvPr id="13" name="Picture 12">
            <a:extLst>
              <a:ext uri="{FF2B5EF4-FFF2-40B4-BE49-F238E27FC236}">
                <a16:creationId xmlns:a16="http://schemas.microsoft.com/office/drawing/2014/main" id="{B2BFEEAD-C895-8EC1-2735-474F2E67CF78}"/>
              </a:ext>
            </a:extLst>
          </p:cNvPr>
          <p:cNvPicPr>
            <a:picLocks noChangeAspect="1"/>
          </p:cNvPicPr>
          <p:nvPr/>
        </p:nvPicPr>
        <p:blipFill>
          <a:blip r:embed="rId5"/>
          <a:stretch>
            <a:fillRect/>
          </a:stretch>
        </p:blipFill>
        <p:spPr>
          <a:xfrm>
            <a:off x="4823137" y="2636978"/>
            <a:ext cx="2618901" cy="3568700"/>
          </a:xfrm>
          <a:prstGeom prst="rect">
            <a:avLst/>
          </a:prstGeom>
        </p:spPr>
      </p:pic>
      <p:pic>
        <p:nvPicPr>
          <p:cNvPr id="16" name="Picture 15">
            <a:extLst>
              <a:ext uri="{FF2B5EF4-FFF2-40B4-BE49-F238E27FC236}">
                <a16:creationId xmlns:a16="http://schemas.microsoft.com/office/drawing/2014/main" id="{5EB8C450-4C1B-2852-A04F-A15BC19B365B}"/>
              </a:ext>
            </a:extLst>
          </p:cNvPr>
          <p:cNvPicPr>
            <a:picLocks noChangeAspect="1"/>
          </p:cNvPicPr>
          <p:nvPr/>
        </p:nvPicPr>
        <p:blipFill>
          <a:blip r:embed="rId6"/>
          <a:stretch>
            <a:fillRect/>
          </a:stretch>
        </p:blipFill>
        <p:spPr>
          <a:xfrm>
            <a:off x="7459360" y="2658158"/>
            <a:ext cx="2528403" cy="3521993"/>
          </a:xfrm>
          <a:prstGeom prst="rect">
            <a:avLst/>
          </a:prstGeom>
        </p:spPr>
      </p:pic>
      <p:sp>
        <p:nvSpPr>
          <p:cNvPr id="17" name="Rectangle 16">
            <a:extLst>
              <a:ext uri="{FF2B5EF4-FFF2-40B4-BE49-F238E27FC236}">
                <a16:creationId xmlns:a16="http://schemas.microsoft.com/office/drawing/2014/main" id="{DAA13E93-BF01-795E-4929-E9A62A78FC39}"/>
              </a:ext>
            </a:extLst>
          </p:cNvPr>
          <p:cNvSpPr/>
          <p:nvPr/>
        </p:nvSpPr>
        <p:spPr>
          <a:xfrm>
            <a:off x="8215357" y="1862447"/>
            <a:ext cx="828902" cy="718214"/>
          </a:xfrm>
          <a:prstGeom prst="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err="1">
                <a:latin typeface="Times New Roman" panose="02020603050405020304" pitchFamily="18" charset="0"/>
                <a:cs typeface="Times New Roman" panose="02020603050405020304" pitchFamily="18" charset="0"/>
              </a:rPr>
              <a:t>Mô</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hình</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nhận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diện</a:t>
            </a:r>
            <a:r>
              <a:rPr lang="en-US" sz="800">
                <a:latin typeface="Times New Roman" panose="02020603050405020304" pitchFamily="18" charset="0"/>
                <a:cs typeface="Times New Roman" panose="02020603050405020304" pitchFamily="18" charset="0"/>
              </a:rPr>
              <a:t> poster </a:t>
            </a:r>
            <a:r>
              <a:rPr lang="en-US" sz="800" err="1">
                <a:latin typeface="Times New Roman" panose="02020603050405020304" pitchFamily="18" charset="0"/>
                <a:cs typeface="Times New Roman" panose="02020603050405020304" pitchFamily="18" charset="0"/>
              </a:rPr>
              <a:t>từ</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ảnh</a:t>
            </a:r>
            <a:endParaRPr lang="en-US" sz="800">
              <a:latin typeface="Times New Roman" panose="02020603050405020304" pitchFamily="18" charset="0"/>
              <a:cs typeface="Times New Roman" panose="02020603050405020304" pitchFamily="18" charset="0"/>
            </a:endParaRPr>
          </a:p>
          <a:p>
            <a:pPr algn="ctr"/>
            <a:r>
              <a:rPr lang="en-US" sz="800">
                <a:latin typeface="Times New Roman" panose="02020603050405020304" pitchFamily="18" charset="0"/>
                <a:cs typeface="Times New Roman" panose="02020603050405020304" pitchFamily="18" charset="0"/>
              </a:rPr>
              <a:t>(</a:t>
            </a:r>
            <a:r>
              <a:rPr lang="vi-VN" sz="800">
                <a:latin typeface="Times New Roman" panose="02020603050405020304" pitchFamily="18" charset="0"/>
                <a:cs typeface="Times New Roman" panose="02020603050405020304" pitchFamily="18" charset="0"/>
              </a:rPr>
              <a:t>YOLOv8</a:t>
            </a:r>
            <a:r>
              <a:rPr lang="en-US" sz="800">
                <a:latin typeface="Times New Roman" panose="02020603050405020304" pitchFamily="18" charset="0"/>
                <a:cs typeface="Times New Roman" panose="02020603050405020304" pitchFamily="18" charset="0"/>
              </a:rPr>
              <a:t>)</a:t>
            </a:r>
          </a:p>
        </p:txBody>
      </p:sp>
      <p:sp>
        <p:nvSpPr>
          <p:cNvPr id="18" name="Rectangle 17">
            <a:extLst>
              <a:ext uri="{FF2B5EF4-FFF2-40B4-BE49-F238E27FC236}">
                <a16:creationId xmlns:a16="http://schemas.microsoft.com/office/drawing/2014/main" id="{8E658CF4-77F3-070C-EF6F-6D822517E270}"/>
              </a:ext>
            </a:extLst>
          </p:cNvPr>
          <p:cNvSpPr/>
          <p:nvPr/>
        </p:nvSpPr>
        <p:spPr>
          <a:xfrm>
            <a:off x="9116514" y="1854057"/>
            <a:ext cx="828903" cy="71821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err="1">
                <a:latin typeface="Times New Roman" panose="02020603050405020304" pitchFamily="18" charset="0"/>
                <a:cs typeface="Times New Roman" panose="02020603050405020304" pitchFamily="18" charset="0"/>
              </a:rPr>
              <a:t>Mô</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hình</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nhận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diện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thông</a:t>
            </a:r>
            <a:r>
              <a:rPr lang="en-US" sz="800">
                <a:latin typeface="Times New Roman" panose="02020603050405020304" pitchFamily="18" charset="0"/>
                <a:cs typeface="Times New Roman" panose="02020603050405020304" pitchFamily="18" charset="0"/>
              </a:rPr>
              <a:t> tin </a:t>
            </a:r>
            <a:r>
              <a:rPr lang="en-US" sz="800" err="1">
                <a:latin typeface="Times New Roman" panose="02020603050405020304" pitchFamily="18" charset="0"/>
                <a:cs typeface="Times New Roman" panose="02020603050405020304" pitchFamily="18" charset="0"/>
              </a:rPr>
              <a:t>từ</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ảnh</a:t>
            </a:r>
            <a:endParaRPr lang="en-US" sz="800">
              <a:latin typeface="Times New Roman" panose="02020603050405020304" pitchFamily="18" charset="0"/>
              <a:cs typeface="Times New Roman" panose="02020603050405020304" pitchFamily="18" charset="0"/>
            </a:endParaRPr>
          </a:p>
          <a:p>
            <a:pPr algn="ctr"/>
            <a:r>
              <a:rPr lang="en-US" sz="800">
                <a:latin typeface="Times New Roman" panose="02020603050405020304" pitchFamily="18" charset="0"/>
                <a:cs typeface="Times New Roman" panose="02020603050405020304" pitchFamily="18" charset="0"/>
              </a:rPr>
              <a:t>(</a:t>
            </a:r>
            <a:r>
              <a:rPr lang="vi-VN" sz="800">
                <a:latin typeface="Times New Roman" panose="02020603050405020304" pitchFamily="18" charset="0"/>
                <a:cs typeface="Times New Roman" panose="02020603050405020304" pitchFamily="18" charset="0"/>
              </a:rPr>
              <a:t>YOLOv8</a:t>
            </a:r>
            <a:r>
              <a:rPr lang="en-US" sz="800">
                <a:latin typeface="Times New Roman" panose="02020603050405020304" pitchFamily="18" charset="0"/>
                <a:cs typeface="Times New Roman" panose="02020603050405020304" pitchFamily="18" charset="0"/>
              </a:rPr>
              <a:t>)</a:t>
            </a:r>
          </a:p>
        </p:txBody>
      </p:sp>
      <p:sp>
        <p:nvSpPr>
          <p:cNvPr id="19" name="Rectangle 18">
            <a:extLst>
              <a:ext uri="{FF2B5EF4-FFF2-40B4-BE49-F238E27FC236}">
                <a16:creationId xmlns:a16="http://schemas.microsoft.com/office/drawing/2014/main" id="{CA615E13-D349-4BB1-748B-A5100105B7D8}"/>
              </a:ext>
            </a:extLst>
          </p:cNvPr>
          <p:cNvSpPr/>
          <p:nvPr/>
        </p:nvSpPr>
        <p:spPr>
          <a:xfrm>
            <a:off x="10017671" y="1862447"/>
            <a:ext cx="757200" cy="718214"/>
          </a:xfrm>
          <a:prstGeom prst="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err="1">
                <a:latin typeface="Times New Roman" panose="02020603050405020304" pitchFamily="18" charset="0"/>
                <a:cs typeface="Times New Roman" panose="02020603050405020304" pitchFamily="18" charset="0"/>
              </a:rPr>
              <a:t>Nhận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diện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văn</a:t>
            </a:r>
            <a:r>
              <a:rPr lang="en-US" sz="800">
                <a:latin typeface="Times New Roman" panose="02020603050405020304" pitchFamily="18" charset="0"/>
                <a:cs typeface="Times New Roman" panose="02020603050405020304" pitchFamily="18" charset="0"/>
              </a:rPr>
              <a:t> </a:t>
            </a:r>
            <a:r>
              <a:rPr lang="en-US" sz="800" err="1">
                <a:latin typeface="Times New Roman" panose="02020603050405020304" pitchFamily="18" charset="0"/>
                <a:cs typeface="Times New Roman" panose="02020603050405020304" pitchFamily="18" charset="0"/>
              </a:rPr>
              <a:t>bản</a:t>
            </a:r>
            <a:endParaRPr lang="en-US" sz="800">
              <a:latin typeface="Times New Roman" panose="02020603050405020304" pitchFamily="18" charset="0"/>
              <a:cs typeface="Times New Roman" panose="02020603050405020304" pitchFamily="18" charset="0"/>
            </a:endParaRPr>
          </a:p>
          <a:p>
            <a:pPr algn="ctr"/>
            <a:r>
              <a:rPr lang="en-US" sz="800">
                <a:latin typeface="Times New Roman" panose="02020603050405020304" pitchFamily="18" charset="0"/>
                <a:cs typeface="Times New Roman" panose="02020603050405020304" pitchFamily="18" charset="0"/>
              </a:rPr>
              <a:t>(Google OCR)</a:t>
            </a:r>
          </a:p>
        </p:txBody>
      </p:sp>
    </p:spTree>
    <p:extLst>
      <p:ext uri="{BB962C8B-B14F-4D97-AF65-F5344CB8AC3E}">
        <p14:creationId xmlns:p14="http://schemas.microsoft.com/office/powerpoint/2010/main" val="17219223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Triển khai đề xuất</a:t>
            </a:r>
            <a:endParaRPr lang="en-US" sz="2800" b="1">
              <a:solidFill>
                <a:srgbClr val="316007"/>
              </a:solidFill>
              <a:latin typeface="Times New Roman"/>
              <a:ea typeface="Bellota Text" panose="00000500000000000000" pitchFamily="2" charset="0"/>
              <a:cs typeface="Times New Roman"/>
            </a:endParaRPr>
          </a:p>
        </p:txBody>
      </p:sp>
      <p:sp>
        <p:nvSpPr>
          <p:cNvPr id="15" name="TextBox 14">
            <a:extLst>
              <a:ext uri="{FF2B5EF4-FFF2-40B4-BE49-F238E27FC236}">
                <a16:creationId xmlns:a16="http://schemas.microsoft.com/office/drawing/2014/main" id="{B6F01731-9D28-BEF0-A897-3BB4B86A2D73}"/>
              </a:ext>
            </a:extLst>
          </p:cNvPr>
          <p:cNvSpPr txBox="1"/>
          <p:nvPr/>
        </p:nvSpPr>
        <p:spPr>
          <a:xfrm>
            <a:off x="2631788" y="3780849"/>
            <a:ext cx="1932948" cy="400110"/>
          </a:xfrm>
          <a:prstGeom prst="rect">
            <a:avLst/>
          </a:prstGeom>
          <a:noFill/>
        </p:spPr>
        <p:txBody>
          <a:bodyPr wrap="square" rtlCol="0">
            <a:spAutoFit/>
          </a:bodyPr>
          <a:lstStyle>
            <a:defPPr>
              <a:defRPr lang="en-US"/>
            </a:defPPr>
            <a:lvl1pPr>
              <a:defRPr>
                <a:solidFill>
                  <a:schemeClr val="bg1"/>
                </a:solidFill>
              </a:defRPr>
            </a:lvl1pPr>
          </a:lstStyle>
          <a:p>
            <a:pPr algn="ctr"/>
            <a:r>
              <a:rPr lang="vi-VN" sz="2000">
                <a:latin typeface="Times New Roman"/>
                <a:cs typeface="Times New Roman"/>
              </a:rPr>
              <a:t>Android</a:t>
            </a:r>
          </a:p>
        </p:txBody>
      </p:sp>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lvl="1">
              <a:buClr>
                <a:srgbClr val="000000"/>
              </a:buClr>
              <a:defRPr/>
            </a:pPr>
            <a:endParaRPr lang="en-US" sz="2000" kern="0">
              <a:solidFill>
                <a:srgbClr val="4E980A"/>
              </a:solidFill>
              <a:latin typeface="Times New Roman"/>
              <a:cs typeface="Times New Roman"/>
            </a:endParaRPr>
          </a:p>
        </p:txBody>
      </p:sp>
      <p:sp>
        <p:nvSpPr>
          <p:cNvPr id="2" name="TextBox 1">
            <a:extLst>
              <a:ext uri="{FF2B5EF4-FFF2-40B4-BE49-F238E27FC236}">
                <a16:creationId xmlns:a16="http://schemas.microsoft.com/office/drawing/2014/main" id="{028A8685-CA6E-AF1C-5FE6-6E1FB6BF3E86}"/>
              </a:ext>
            </a:extLst>
          </p:cNvPr>
          <p:cNvSpPr txBox="1"/>
          <p:nvPr/>
        </p:nvSpPr>
        <p:spPr>
          <a:xfrm>
            <a:off x="2019403" y="1711025"/>
            <a:ext cx="8153194" cy="584775"/>
          </a:xfrm>
          <a:prstGeom prst="rect">
            <a:avLst/>
          </a:prstGeom>
          <a:noFill/>
        </p:spPr>
        <p:txBody>
          <a:bodyPr wrap="none" lIns="91440" tIns="45720" rIns="91440" bIns="45720" rtlCol="0" anchor="t">
            <a:spAutoFit/>
          </a:bodyPr>
          <a:lstStyle/>
          <a:p>
            <a:r>
              <a:rPr lang="vi-VN" sz="3200">
                <a:solidFill>
                  <a:srgbClr val="316007"/>
                </a:solidFill>
                <a:latin typeface="Times New Roman"/>
                <a:cs typeface="Times New Roman"/>
              </a:rPr>
              <a:t>Kết quả mô hình nhận diện thông tin trên poster</a:t>
            </a:r>
            <a:endParaRPr lang="en-US" sz="3200">
              <a:solidFill>
                <a:srgbClr val="316007"/>
              </a:solidFill>
              <a:latin typeface="Times New Roman"/>
              <a:cs typeface="Times New Roman"/>
            </a:endParaRPr>
          </a:p>
        </p:txBody>
      </p:sp>
      <p:grpSp>
        <p:nvGrpSpPr>
          <p:cNvPr id="41" name="Group 40">
            <a:extLst>
              <a:ext uri="{FF2B5EF4-FFF2-40B4-BE49-F238E27FC236}">
                <a16:creationId xmlns:a16="http://schemas.microsoft.com/office/drawing/2014/main" id="{4F50D5A3-6778-6E47-A484-623F9F97C973}"/>
              </a:ext>
            </a:extLst>
          </p:cNvPr>
          <p:cNvGrpSpPr/>
          <p:nvPr/>
        </p:nvGrpSpPr>
        <p:grpSpPr>
          <a:xfrm>
            <a:off x="-7892984" y="2761420"/>
            <a:ext cx="7648741" cy="3429000"/>
            <a:chOff x="2216516" y="2761420"/>
            <a:chExt cx="7648741" cy="3429000"/>
          </a:xfrm>
        </p:grpSpPr>
        <p:pic>
          <p:nvPicPr>
            <p:cNvPr id="30" name="Picture 29">
              <a:extLst>
                <a:ext uri="{FF2B5EF4-FFF2-40B4-BE49-F238E27FC236}">
                  <a16:creationId xmlns:a16="http://schemas.microsoft.com/office/drawing/2014/main" id="{53D7572B-8770-919D-DA93-8041CF029521}"/>
                </a:ext>
              </a:extLst>
            </p:cNvPr>
            <p:cNvPicPr>
              <a:picLocks noChangeAspect="1"/>
            </p:cNvPicPr>
            <p:nvPr/>
          </p:nvPicPr>
          <p:blipFill>
            <a:blip r:embed="rId5"/>
            <a:stretch>
              <a:fillRect/>
            </a:stretch>
          </p:blipFill>
          <p:spPr>
            <a:xfrm>
              <a:off x="2216516" y="2761420"/>
              <a:ext cx="1546557" cy="3429000"/>
            </a:xfrm>
            <a:prstGeom prst="rect">
              <a:avLst/>
            </a:prstGeom>
          </p:spPr>
        </p:pic>
        <p:pic>
          <p:nvPicPr>
            <p:cNvPr id="32" name="Picture 31">
              <a:extLst>
                <a:ext uri="{FF2B5EF4-FFF2-40B4-BE49-F238E27FC236}">
                  <a16:creationId xmlns:a16="http://schemas.microsoft.com/office/drawing/2014/main" id="{169747A1-A252-D36C-0D70-AA6236AE9C7F}"/>
                </a:ext>
              </a:extLst>
            </p:cNvPr>
            <p:cNvPicPr>
              <a:picLocks noChangeAspect="1"/>
            </p:cNvPicPr>
            <p:nvPr/>
          </p:nvPicPr>
          <p:blipFill>
            <a:blip r:embed="rId6"/>
            <a:stretch>
              <a:fillRect/>
            </a:stretch>
          </p:blipFill>
          <p:spPr>
            <a:xfrm>
              <a:off x="3939188" y="2782485"/>
              <a:ext cx="2569561" cy="3407935"/>
            </a:xfrm>
            <a:prstGeom prst="rect">
              <a:avLst/>
            </a:prstGeom>
          </p:spPr>
        </p:pic>
        <p:pic>
          <p:nvPicPr>
            <p:cNvPr id="34" name="Picture 33">
              <a:extLst>
                <a:ext uri="{FF2B5EF4-FFF2-40B4-BE49-F238E27FC236}">
                  <a16:creationId xmlns:a16="http://schemas.microsoft.com/office/drawing/2014/main" id="{6B9BFCDE-FD92-E384-C9F0-69BC98CBD0D5}"/>
                </a:ext>
              </a:extLst>
            </p:cNvPr>
            <p:cNvPicPr>
              <a:picLocks noChangeAspect="1"/>
            </p:cNvPicPr>
            <p:nvPr/>
          </p:nvPicPr>
          <p:blipFill>
            <a:blip r:embed="rId7"/>
            <a:stretch>
              <a:fillRect/>
            </a:stretch>
          </p:blipFill>
          <p:spPr>
            <a:xfrm>
              <a:off x="6535049" y="2782484"/>
              <a:ext cx="3330208" cy="3407935"/>
            </a:xfrm>
            <a:prstGeom prst="rect">
              <a:avLst/>
            </a:prstGeom>
          </p:spPr>
        </p:pic>
      </p:grpSp>
      <p:graphicFrame>
        <p:nvGraphicFramePr>
          <p:cNvPr id="16" name="Table 15">
            <a:extLst>
              <a:ext uri="{FF2B5EF4-FFF2-40B4-BE49-F238E27FC236}">
                <a16:creationId xmlns:a16="http://schemas.microsoft.com/office/drawing/2014/main" id="{706C5D70-DB5C-EDDD-9D62-A60558C9B177}"/>
              </a:ext>
            </a:extLst>
          </p:cNvPr>
          <p:cNvGraphicFramePr>
            <a:graphicFrameLocks noGrp="1"/>
          </p:cNvGraphicFramePr>
          <p:nvPr>
            <p:extLst>
              <p:ext uri="{D42A27DB-BD31-4B8C-83A1-F6EECF244321}">
                <p14:modId xmlns:p14="http://schemas.microsoft.com/office/powerpoint/2010/main" val="1547528992"/>
              </p:ext>
            </p:extLst>
          </p:nvPr>
        </p:nvGraphicFramePr>
        <p:xfrm>
          <a:off x="2032000" y="5266017"/>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631150365"/>
                    </a:ext>
                  </a:extLst>
                </a:gridCol>
                <a:gridCol w="2032000">
                  <a:extLst>
                    <a:ext uri="{9D8B030D-6E8A-4147-A177-3AD203B41FA5}">
                      <a16:colId xmlns:a16="http://schemas.microsoft.com/office/drawing/2014/main" val="2471877679"/>
                    </a:ext>
                  </a:extLst>
                </a:gridCol>
                <a:gridCol w="2032000">
                  <a:extLst>
                    <a:ext uri="{9D8B030D-6E8A-4147-A177-3AD203B41FA5}">
                      <a16:colId xmlns:a16="http://schemas.microsoft.com/office/drawing/2014/main" val="518246038"/>
                    </a:ext>
                  </a:extLst>
                </a:gridCol>
                <a:gridCol w="2032000">
                  <a:extLst>
                    <a:ext uri="{9D8B030D-6E8A-4147-A177-3AD203B41FA5}">
                      <a16:colId xmlns:a16="http://schemas.microsoft.com/office/drawing/2014/main" val="2289265602"/>
                    </a:ext>
                  </a:extLst>
                </a:gridCol>
              </a:tblGrid>
              <a:tr h="370840">
                <a:tc>
                  <a:txBody>
                    <a:bodyPr/>
                    <a:lstStyle/>
                    <a:p>
                      <a:pPr algn="ctr"/>
                      <a:r>
                        <a:rPr lang="vi-VN">
                          <a:solidFill>
                            <a:srgbClr val="316007"/>
                          </a:solidFill>
                        </a:rPr>
                        <a:t>Precision</a:t>
                      </a:r>
                      <a:endParaRPr lang="en-US" err="1">
                        <a:solidFill>
                          <a:srgbClr val="31600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a:solidFill>
                            <a:srgbClr val="316007"/>
                          </a:solidFill>
                        </a:rPr>
                        <a:t>Recall</a:t>
                      </a:r>
                      <a:endParaRPr lang="en-US" err="1">
                        <a:solidFill>
                          <a:srgbClr val="31600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a:solidFill>
                            <a:srgbClr val="316007"/>
                          </a:solidFill>
                        </a:rPr>
                        <a:t>mAP50</a:t>
                      </a:r>
                      <a:endParaRPr lang="en-US">
                        <a:solidFill>
                          <a:srgbClr val="31600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vi-VN">
                          <a:solidFill>
                            <a:srgbClr val="316007"/>
                          </a:solidFill>
                        </a:rPr>
                        <a:t>mAP50-95</a:t>
                      </a:r>
                      <a:endParaRPr lang="en-US">
                        <a:solidFill>
                          <a:srgbClr val="31600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2125235"/>
                  </a:ext>
                </a:extLst>
              </a:tr>
              <a:tr h="370840">
                <a:tc>
                  <a:txBody>
                    <a:bodyPr/>
                    <a:lstStyle/>
                    <a:p>
                      <a:pPr algn="ctr"/>
                      <a:r>
                        <a:rPr lang="en-US">
                          <a:solidFill>
                            <a:srgbClr val="316007"/>
                          </a:solidFill>
                        </a:rPr>
                        <a:t>0.732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rgbClr val="316007"/>
                          </a:solidFill>
                        </a:rPr>
                        <a:t>0.714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rgbClr val="316007"/>
                          </a:solidFill>
                        </a:rPr>
                        <a:t>0.8518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rgbClr val="316007"/>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1257427"/>
                  </a:ext>
                </a:extLst>
              </a:tr>
            </a:tbl>
          </a:graphicData>
        </a:graphic>
      </p:graphicFrame>
      <p:pic>
        <p:nvPicPr>
          <p:cNvPr id="14" name="Picture 13">
            <a:extLst>
              <a:ext uri="{FF2B5EF4-FFF2-40B4-BE49-F238E27FC236}">
                <a16:creationId xmlns:a16="http://schemas.microsoft.com/office/drawing/2014/main" id="{E681A313-971A-09DA-589F-E56254D74591}"/>
              </a:ext>
            </a:extLst>
          </p:cNvPr>
          <p:cNvPicPr>
            <a:picLocks noChangeAspect="1"/>
          </p:cNvPicPr>
          <p:nvPr/>
        </p:nvPicPr>
        <p:blipFill>
          <a:blip r:embed="rId8"/>
          <a:stretch>
            <a:fillRect/>
          </a:stretch>
        </p:blipFill>
        <p:spPr>
          <a:xfrm>
            <a:off x="3968722" y="2295800"/>
            <a:ext cx="4254556" cy="2716007"/>
          </a:xfrm>
          <a:prstGeom prst="rect">
            <a:avLst/>
          </a:prstGeom>
        </p:spPr>
      </p:pic>
    </p:spTree>
    <p:extLst>
      <p:ext uri="{BB962C8B-B14F-4D97-AF65-F5344CB8AC3E}">
        <p14:creationId xmlns:p14="http://schemas.microsoft.com/office/powerpoint/2010/main" val="31736863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3"/>
          <a:stretch>
            <a:fillRect/>
          </a:stretch>
        </p:blipFill>
        <p:spPr>
          <a:xfrm>
            <a:off x="12464398" y="626922"/>
            <a:ext cx="1400370" cy="2010056"/>
          </a:xfrm>
          <a:prstGeom prst="rect">
            <a:avLst/>
          </a:prstGeom>
        </p:spPr>
      </p:pic>
      <p:sp>
        <p:nvSpPr>
          <p:cNvPr id="8" name="Rectangle: Rounded Corners 7">
            <a:extLst>
              <a:ext uri="{FF2B5EF4-FFF2-40B4-BE49-F238E27FC236}">
                <a16:creationId xmlns:a16="http://schemas.microsoft.com/office/drawing/2014/main" id="{BCC689F3-575B-ECFA-CFDD-E65467FDEF51}"/>
              </a:ext>
            </a:extLst>
          </p:cNvPr>
          <p:cNvSpPr/>
          <p:nvPr/>
        </p:nvSpPr>
        <p:spPr>
          <a:xfrm>
            <a:off x="3916603" y="287707"/>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800" b="1" i="0" u="none" strike="noStrike" kern="1200" cap="none" spc="0" normalizeH="0" baseline="0" noProof="0">
                <a:ln>
                  <a:noFill/>
                </a:ln>
                <a:solidFill>
                  <a:srgbClr val="316007"/>
                </a:solidFill>
                <a:effectLst/>
                <a:uLnTx/>
                <a:uFillTx/>
                <a:latin typeface="Times New Roman"/>
                <a:ea typeface="Bellota Text" panose="00000500000000000000" pitchFamily="2" charset="0"/>
                <a:cs typeface="Times New Roman"/>
              </a:rPr>
              <a:t>Triển khai đề xuất</a:t>
            </a:r>
            <a:endParaRPr kumimoji="0" lang="en-US" sz="2800" b="1" i="0" u="none" strike="noStrike" kern="1200" cap="none" spc="0" normalizeH="0" baseline="0" noProof="0">
              <a:ln>
                <a:noFill/>
              </a:ln>
              <a:solidFill>
                <a:srgbClr val="316007"/>
              </a:solidFill>
              <a:effectLst/>
              <a:uLnTx/>
              <a:uFillTx/>
              <a:latin typeface="Times New Roman"/>
              <a:ea typeface="Bellota Text" panose="00000500000000000000" pitchFamily="2" charset="0"/>
              <a:cs typeface="Times New Roman"/>
            </a:endParaRPr>
          </a:p>
        </p:txBody>
      </p:sp>
      <p:sp>
        <p:nvSpPr>
          <p:cNvPr id="15" name="TextBox 14">
            <a:extLst>
              <a:ext uri="{FF2B5EF4-FFF2-40B4-BE49-F238E27FC236}">
                <a16:creationId xmlns:a16="http://schemas.microsoft.com/office/drawing/2014/main" id="{B6F01731-9D28-BEF0-A897-3BB4B86A2D73}"/>
              </a:ext>
            </a:extLst>
          </p:cNvPr>
          <p:cNvSpPr txBox="1"/>
          <p:nvPr/>
        </p:nvSpPr>
        <p:spPr>
          <a:xfrm>
            <a:off x="2631788" y="3780849"/>
            <a:ext cx="1932948" cy="400110"/>
          </a:xfrm>
          <a:prstGeom prst="rect">
            <a:avLst/>
          </a:prstGeom>
          <a:noFill/>
        </p:spPr>
        <p:txBody>
          <a:bodyPr wrap="square" rtlCol="0">
            <a:spAutoFit/>
          </a:bodyPr>
          <a:lstStyle>
            <a:defPPr>
              <a:defRPr lang="en-US"/>
            </a:defPPr>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a:ln>
                  <a:noFill/>
                </a:ln>
                <a:solidFill>
                  <a:prstClr val="white"/>
                </a:solidFill>
                <a:effectLst/>
                <a:uLnTx/>
                <a:uFillTx/>
                <a:latin typeface="Times New Roman"/>
                <a:cs typeface="Times New Roman"/>
              </a:rPr>
              <a:t>Android</a:t>
            </a:r>
          </a:p>
        </p:txBody>
      </p:sp>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2" name="TextBox 1">
            <a:extLst>
              <a:ext uri="{FF2B5EF4-FFF2-40B4-BE49-F238E27FC236}">
                <a16:creationId xmlns:a16="http://schemas.microsoft.com/office/drawing/2014/main" id="{028A8685-CA6E-AF1C-5FE6-6E1FB6BF3E86}"/>
              </a:ext>
            </a:extLst>
          </p:cNvPr>
          <p:cNvSpPr txBox="1"/>
          <p:nvPr/>
        </p:nvSpPr>
        <p:spPr>
          <a:xfrm>
            <a:off x="5581276" y="1632584"/>
            <a:ext cx="1029449" cy="58477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srgbClr val="316007"/>
                </a:solidFill>
                <a:effectLst/>
                <a:uLnTx/>
                <a:uFillTx/>
                <a:latin typeface="Times New Roman"/>
                <a:cs typeface="Times New Roman"/>
              </a:rPr>
              <a:t>OCR</a:t>
            </a:r>
            <a:endParaRPr kumimoji="0" lang="en-US" sz="3200" b="0" i="0" u="none" strike="noStrike" kern="1200" cap="none" spc="0" normalizeH="0" baseline="0" noProof="0">
              <a:ln>
                <a:noFill/>
              </a:ln>
              <a:solidFill>
                <a:srgbClr val="316007"/>
              </a:solidFill>
              <a:effectLst/>
              <a:uLnTx/>
              <a:uFillTx/>
              <a:latin typeface="Times New Roman"/>
              <a:cs typeface="Times New Roman"/>
            </a:endParaRPr>
          </a:p>
        </p:txBody>
      </p:sp>
      <p:pic>
        <p:nvPicPr>
          <p:cNvPr id="11" name="Picture 10">
            <a:extLst>
              <a:ext uri="{FF2B5EF4-FFF2-40B4-BE49-F238E27FC236}">
                <a16:creationId xmlns:a16="http://schemas.microsoft.com/office/drawing/2014/main" id="{046FC51D-6C03-ABDD-8968-D95C29545FED}"/>
              </a:ext>
            </a:extLst>
          </p:cNvPr>
          <p:cNvPicPr>
            <a:picLocks noChangeAspect="1"/>
          </p:cNvPicPr>
          <p:nvPr/>
        </p:nvPicPr>
        <p:blipFill>
          <a:blip r:embed="rId4"/>
          <a:stretch>
            <a:fillRect/>
          </a:stretch>
        </p:blipFill>
        <p:spPr>
          <a:xfrm>
            <a:off x="-7915499" y="2662501"/>
            <a:ext cx="2618901" cy="3517651"/>
          </a:xfrm>
          <a:prstGeom prst="rect">
            <a:avLst/>
          </a:prstGeom>
        </p:spPr>
      </p:pic>
      <p:pic>
        <p:nvPicPr>
          <p:cNvPr id="13" name="Picture 12">
            <a:extLst>
              <a:ext uri="{FF2B5EF4-FFF2-40B4-BE49-F238E27FC236}">
                <a16:creationId xmlns:a16="http://schemas.microsoft.com/office/drawing/2014/main" id="{B2BFEEAD-C895-8EC1-2735-474F2E67CF78}"/>
              </a:ext>
            </a:extLst>
          </p:cNvPr>
          <p:cNvPicPr>
            <a:picLocks noChangeAspect="1"/>
          </p:cNvPicPr>
          <p:nvPr/>
        </p:nvPicPr>
        <p:blipFill>
          <a:blip r:embed="rId5"/>
          <a:stretch>
            <a:fillRect/>
          </a:stretch>
        </p:blipFill>
        <p:spPr>
          <a:xfrm>
            <a:off x="-5296599" y="2636978"/>
            <a:ext cx="2618901" cy="3568700"/>
          </a:xfrm>
          <a:prstGeom prst="rect">
            <a:avLst/>
          </a:prstGeom>
        </p:spPr>
      </p:pic>
      <p:pic>
        <p:nvPicPr>
          <p:cNvPr id="16" name="Picture 15">
            <a:extLst>
              <a:ext uri="{FF2B5EF4-FFF2-40B4-BE49-F238E27FC236}">
                <a16:creationId xmlns:a16="http://schemas.microsoft.com/office/drawing/2014/main" id="{5EB8C450-4C1B-2852-A04F-A15BC19B365B}"/>
              </a:ext>
            </a:extLst>
          </p:cNvPr>
          <p:cNvPicPr>
            <a:picLocks noChangeAspect="1"/>
          </p:cNvPicPr>
          <p:nvPr/>
        </p:nvPicPr>
        <p:blipFill>
          <a:blip r:embed="rId6"/>
          <a:stretch>
            <a:fillRect/>
          </a:stretch>
        </p:blipFill>
        <p:spPr>
          <a:xfrm>
            <a:off x="-2660376" y="2658158"/>
            <a:ext cx="2528403" cy="3521993"/>
          </a:xfrm>
          <a:prstGeom prst="rect">
            <a:avLst/>
          </a:prstGeom>
        </p:spPr>
      </p:pic>
      <p:sp>
        <p:nvSpPr>
          <p:cNvPr id="17" name="Rectangle 16">
            <a:extLst>
              <a:ext uri="{FF2B5EF4-FFF2-40B4-BE49-F238E27FC236}">
                <a16:creationId xmlns:a16="http://schemas.microsoft.com/office/drawing/2014/main" id="{DAA13E93-BF01-795E-4929-E9A62A78FC39}"/>
              </a:ext>
            </a:extLst>
          </p:cNvPr>
          <p:cNvSpPr/>
          <p:nvPr/>
        </p:nvSpPr>
        <p:spPr>
          <a:xfrm>
            <a:off x="8215357" y="1862447"/>
            <a:ext cx="828902" cy="718214"/>
          </a:xfrm>
          <a:prstGeom prst="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Mô</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hình</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nhận</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diện</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poster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từ</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ảnh</a:t>
            </a:r>
            <a:endPar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(YOLO)</a:t>
            </a:r>
          </a:p>
        </p:txBody>
      </p:sp>
      <p:sp>
        <p:nvSpPr>
          <p:cNvPr id="18" name="Rectangle 17">
            <a:extLst>
              <a:ext uri="{FF2B5EF4-FFF2-40B4-BE49-F238E27FC236}">
                <a16:creationId xmlns:a16="http://schemas.microsoft.com/office/drawing/2014/main" id="{8E658CF4-77F3-070C-EF6F-6D822517E270}"/>
              </a:ext>
            </a:extLst>
          </p:cNvPr>
          <p:cNvSpPr/>
          <p:nvPr/>
        </p:nvSpPr>
        <p:spPr>
          <a:xfrm>
            <a:off x="9116514" y="1854057"/>
            <a:ext cx="828903" cy="718214"/>
          </a:xfrm>
          <a:prstGeom prst="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Mô</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hình</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nhận</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diện</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thông</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tin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từ</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ảnh</a:t>
            </a:r>
            <a:endPar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(YOLO)</a:t>
            </a:r>
          </a:p>
        </p:txBody>
      </p:sp>
      <p:sp>
        <p:nvSpPr>
          <p:cNvPr id="19" name="Rectangle 18">
            <a:extLst>
              <a:ext uri="{FF2B5EF4-FFF2-40B4-BE49-F238E27FC236}">
                <a16:creationId xmlns:a16="http://schemas.microsoft.com/office/drawing/2014/main" id="{CA615E13-D349-4BB1-748B-A5100105B7D8}"/>
              </a:ext>
            </a:extLst>
          </p:cNvPr>
          <p:cNvSpPr/>
          <p:nvPr/>
        </p:nvSpPr>
        <p:spPr>
          <a:xfrm>
            <a:off x="10017671" y="1862447"/>
            <a:ext cx="757200" cy="71821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Nhận</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diện</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văn</a:t>
            </a: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800" b="0" i="0" u="none" strike="noStrike" kern="1200" cap="none" spc="0" normalizeH="0" baseline="0" noProof="0" err="1">
                <a:ln>
                  <a:noFill/>
                </a:ln>
                <a:solidFill>
                  <a:prstClr val="white"/>
                </a:solidFill>
                <a:effectLst/>
                <a:uLnTx/>
                <a:uFillTx/>
                <a:latin typeface="Times New Roman" panose="02020603050405020304" pitchFamily="18" charset="0"/>
                <a:ea typeface="+mn-ea"/>
                <a:cs typeface="Times New Roman" panose="02020603050405020304" pitchFamily="18" charset="0"/>
              </a:rPr>
              <a:t>bản</a:t>
            </a:r>
            <a:endPar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(Google OCR)</a:t>
            </a:r>
          </a:p>
        </p:txBody>
      </p:sp>
      <p:pic>
        <p:nvPicPr>
          <p:cNvPr id="5" name="Picture 4" descr="A music notes on a colorful background&#10;&#10;Description automatically generated">
            <a:extLst>
              <a:ext uri="{FF2B5EF4-FFF2-40B4-BE49-F238E27FC236}">
                <a16:creationId xmlns:a16="http://schemas.microsoft.com/office/drawing/2014/main" id="{E026DAD7-0CFE-65BF-857D-36E4F84E46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9954" y="2339352"/>
            <a:ext cx="2665868" cy="3740044"/>
          </a:xfrm>
          <a:prstGeom prst="rect">
            <a:avLst/>
          </a:prstGeom>
        </p:spPr>
      </p:pic>
      <p:grpSp>
        <p:nvGrpSpPr>
          <p:cNvPr id="9" name="Group 8">
            <a:extLst>
              <a:ext uri="{FF2B5EF4-FFF2-40B4-BE49-F238E27FC236}">
                <a16:creationId xmlns:a16="http://schemas.microsoft.com/office/drawing/2014/main" id="{F0CD3351-385F-BB40-5102-A172163340DE}"/>
              </a:ext>
            </a:extLst>
          </p:cNvPr>
          <p:cNvGrpSpPr/>
          <p:nvPr/>
        </p:nvGrpSpPr>
        <p:grpSpPr>
          <a:xfrm>
            <a:off x="1963415" y="2610766"/>
            <a:ext cx="3906376" cy="3325688"/>
            <a:chOff x="7924590" y="2699361"/>
            <a:chExt cx="1526243" cy="1299365"/>
          </a:xfrm>
        </p:grpSpPr>
        <p:pic>
          <p:nvPicPr>
            <p:cNvPr id="10" name="Picture 9" descr="A close up of a sign&#10;&#10;Description automatically generated">
              <a:extLst>
                <a:ext uri="{FF2B5EF4-FFF2-40B4-BE49-F238E27FC236}">
                  <a16:creationId xmlns:a16="http://schemas.microsoft.com/office/drawing/2014/main" id="{337ABC5B-990E-480C-2FE8-9B7A9D54A7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4591" y="2699361"/>
              <a:ext cx="588019" cy="441014"/>
            </a:xfrm>
            <a:prstGeom prst="rect">
              <a:avLst/>
            </a:prstGeom>
          </p:spPr>
        </p:pic>
        <p:pic>
          <p:nvPicPr>
            <p:cNvPr id="12" name="Picture 11">
              <a:extLst>
                <a:ext uri="{FF2B5EF4-FFF2-40B4-BE49-F238E27FC236}">
                  <a16:creationId xmlns:a16="http://schemas.microsoft.com/office/drawing/2014/main" id="{4391180F-423C-0DC7-A2D3-95F5007481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4591" y="3430818"/>
              <a:ext cx="1307166" cy="292104"/>
            </a:xfrm>
            <a:prstGeom prst="rect">
              <a:avLst/>
            </a:prstGeom>
          </p:spPr>
        </p:pic>
        <p:pic>
          <p:nvPicPr>
            <p:cNvPr id="14" name="Picture 13">
              <a:extLst>
                <a:ext uri="{FF2B5EF4-FFF2-40B4-BE49-F238E27FC236}">
                  <a16:creationId xmlns:a16="http://schemas.microsoft.com/office/drawing/2014/main" id="{E658AE9D-B3E2-0973-387B-AABCAABC967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24591" y="3140375"/>
              <a:ext cx="1526242" cy="279052"/>
            </a:xfrm>
            <a:prstGeom prst="rect">
              <a:avLst/>
            </a:prstGeom>
          </p:spPr>
        </p:pic>
        <p:pic>
          <p:nvPicPr>
            <p:cNvPr id="20" name="Picture 19">
              <a:extLst>
                <a:ext uri="{FF2B5EF4-FFF2-40B4-BE49-F238E27FC236}">
                  <a16:creationId xmlns:a16="http://schemas.microsoft.com/office/drawing/2014/main" id="{DC9A7BB7-AD6B-F18E-1B69-793FC9C240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924590" y="3713117"/>
              <a:ext cx="588019" cy="285609"/>
            </a:xfrm>
            <a:prstGeom prst="rect">
              <a:avLst/>
            </a:prstGeom>
          </p:spPr>
        </p:pic>
      </p:grpSp>
      <p:sp>
        <p:nvSpPr>
          <p:cNvPr id="22" name="TextBox 21">
            <a:extLst>
              <a:ext uri="{FF2B5EF4-FFF2-40B4-BE49-F238E27FC236}">
                <a16:creationId xmlns:a16="http://schemas.microsoft.com/office/drawing/2014/main" id="{D8582034-C658-9B37-4274-6EDCAB639AFD}"/>
              </a:ext>
            </a:extLst>
          </p:cNvPr>
          <p:cNvSpPr txBox="1"/>
          <p:nvPr/>
        </p:nvSpPr>
        <p:spPr>
          <a:xfrm>
            <a:off x="7110804" y="2922778"/>
            <a:ext cx="936475" cy="58477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srgbClr val="316007"/>
                </a:solidFill>
                <a:effectLst/>
                <a:uLnTx/>
                <a:uFillTx/>
                <a:latin typeface="Times New Roman"/>
                <a:cs typeface="Times New Roman"/>
              </a:rPr>
              <a:t>OFF</a:t>
            </a:r>
            <a:endParaRPr lang="en-US" sz="3200" b="0" i="0" u="none" strike="noStrike" kern="1200" cap="none" spc="0" normalizeH="0" baseline="0" noProof="0">
              <a:ln>
                <a:noFill/>
              </a:ln>
              <a:solidFill>
                <a:srgbClr val="316007"/>
              </a:solidFill>
              <a:effectLst/>
              <a:uLnTx/>
              <a:uFillTx/>
              <a:latin typeface="Times New Roman"/>
              <a:cs typeface="Times New Roman"/>
            </a:endParaRPr>
          </a:p>
        </p:txBody>
      </p:sp>
      <p:sp>
        <p:nvSpPr>
          <p:cNvPr id="23" name="TextBox 22">
            <a:extLst>
              <a:ext uri="{FF2B5EF4-FFF2-40B4-BE49-F238E27FC236}">
                <a16:creationId xmlns:a16="http://schemas.microsoft.com/office/drawing/2014/main" id="{CABC9C01-5B86-6A97-2CFB-805B7C421595}"/>
              </a:ext>
            </a:extLst>
          </p:cNvPr>
          <p:cNvSpPr txBox="1"/>
          <p:nvPr/>
        </p:nvSpPr>
        <p:spPr>
          <a:xfrm>
            <a:off x="7110804" y="3674901"/>
            <a:ext cx="3514104" cy="58477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srgbClr val="316007"/>
                </a:solidFill>
                <a:effectLst/>
                <a:uLnTx/>
                <a:uFillTx/>
                <a:latin typeface="Times New Roman"/>
                <a:cs typeface="Times New Roman"/>
              </a:rPr>
              <a:t>Hà Nội – Nam Định</a:t>
            </a:r>
            <a:endParaRPr lang="en-US" sz="3200" b="0" i="0" u="none" strike="noStrike" kern="1200" cap="none" spc="0" normalizeH="0" baseline="0" noProof="0">
              <a:ln>
                <a:noFill/>
              </a:ln>
              <a:solidFill>
                <a:srgbClr val="316007"/>
              </a:solidFill>
              <a:effectLst/>
              <a:uLnTx/>
              <a:uFillTx/>
              <a:latin typeface="Times New Roman"/>
              <a:cs typeface="Times New Roman"/>
            </a:endParaRPr>
          </a:p>
        </p:txBody>
      </p:sp>
      <p:sp>
        <p:nvSpPr>
          <p:cNvPr id="24" name="TextBox 23">
            <a:extLst>
              <a:ext uri="{FF2B5EF4-FFF2-40B4-BE49-F238E27FC236}">
                <a16:creationId xmlns:a16="http://schemas.microsoft.com/office/drawing/2014/main" id="{284F032E-1054-3B05-ADE0-6260A79ECC32}"/>
              </a:ext>
            </a:extLst>
          </p:cNvPr>
          <p:cNvSpPr txBox="1"/>
          <p:nvPr/>
        </p:nvSpPr>
        <p:spPr>
          <a:xfrm>
            <a:off x="7110804" y="4553338"/>
            <a:ext cx="2486578" cy="58477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err="1">
                <a:ln>
                  <a:noFill/>
                </a:ln>
                <a:solidFill>
                  <a:srgbClr val="316007"/>
                </a:solidFill>
                <a:effectLst/>
                <a:uLnTx/>
                <a:uFillTx/>
                <a:latin typeface="Times New Roman"/>
                <a:cs typeface="Times New Roman"/>
              </a:rPr>
              <a:t>April</a:t>
            </a:r>
            <a:r>
              <a:rPr kumimoji="0" lang="vi-VN" sz="3200" b="0" i="0" u="none" strike="noStrike" kern="1200" cap="none" spc="0" normalizeH="0" baseline="0" noProof="0">
                <a:ln>
                  <a:noFill/>
                </a:ln>
                <a:solidFill>
                  <a:srgbClr val="316007"/>
                </a:solidFill>
                <a:effectLst/>
                <a:uLnTx/>
                <a:uFillTx/>
                <a:latin typeface="Times New Roman"/>
                <a:cs typeface="Times New Roman"/>
              </a:rPr>
              <a:t> 14 2026</a:t>
            </a:r>
            <a:endParaRPr lang="en-US" sz="3200" b="0" i="0" u="none" strike="noStrike" kern="1200" cap="none" spc="0" normalizeH="0" baseline="0" noProof="0">
              <a:ln>
                <a:noFill/>
              </a:ln>
              <a:solidFill>
                <a:srgbClr val="316007"/>
              </a:solidFill>
              <a:effectLst/>
              <a:uLnTx/>
              <a:uFillTx/>
              <a:latin typeface="Times New Roman"/>
              <a:cs typeface="Times New Roman"/>
            </a:endParaRPr>
          </a:p>
        </p:txBody>
      </p:sp>
      <p:sp>
        <p:nvSpPr>
          <p:cNvPr id="26" name="TextBox 25">
            <a:extLst>
              <a:ext uri="{FF2B5EF4-FFF2-40B4-BE49-F238E27FC236}">
                <a16:creationId xmlns:a16="http://schemas.microsoft.com/office/drawing/2014/main" id="{29743F71-A812-27DE-5822-4F37F7FA2060}"/>
              </a:ext>
            </a:extLst>
          </p:cNvPr>
          <p:cNvSpPr txBox="1"/>
          <p:nvPr/>
        </p:nvSpPr>
        <p:spPr>
          <a:xfrm>
            <a:off x="7110804" y="5423553"/>
            <a:ext cx="1119217" cy="584775"/>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200" b="0" i="0" u="none" strike="noStrike" kern="1200" cap="none" spc="0" normalizeH="0" baseline="0" noProof="0">
                <a:ln>
                  <a:noFill/>
                </a:ln>
                <a:solidFill>
                  <a:srgbClr val="316007"/>
                </a:solidFill>
                <a:effectLst/>
                <a:uLnTx/>
                <a:uFillTx/>
                <a:latin typeface="Times New Roman"/>
                <a:cs typeface="Times New Roman"/>
              </a:rPr>
              <a:t>07:42</a:t>
            </a:r>
            <a:endParaRPr lang="en-US" sz="3200" b="0" i="0" u="none" strike="noStrike" kern="1200" cap="none" spc="0" normalizeH="0" baseline="0" noProof="0">
              <a:ln>
                <a:noFill/>
              </a:ln>
              <a:solidFill>
                <a:srgbClr val="316007"/>
              </a:solidFill>
              <a:effectLst/>
              <a:uLnTx/>
              <a:uFillTx/>
              <a:latin typeface="Times New Roman"/>
              <a:cs typeface="Times New Roman"/>
            </a:endParaRPr>
          </a:p>
        </p:txBody>
      </p:sp>
    </p:spTree>
    <p:extLst>
      <p:ext uri="{BB962C8B-B14F-4D97-AF65-F5344CB8AC3E}">
        <p14:creationId xmlns:p14="http://schemas.microsoft.com/office/powerpoint/2010/main" val="41910290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12" name="Rectangle: Rounded Corners 11">
            <a:extLst>
              <a:ext uri="{FF2B5EF4-FFF2-40B4-BE49-F238E27FC236}">
                <a16:creationId xmlns:a16="http://schemas.microsoft.com/office/drawing/2014/main" id="{33E4B3FE-BC7A-913D-6A98-2B023DBEE640}"/>
              </a:ext>
            </a:extLst>
          </p:cNvPr>
          <p:cNvSpPr/>
          <p:nvPr/>
        </p:nvSpPr>
        <p:spPr>
          <a:xfrm>
            <a:off x="1232965"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Giới thiệu nhóm</a:t>
            </a:r>
            <a:endParaRPr lang="en-US" sz="2200" b="1">
              <a:solidFill>
                <a:srgbClr val="316007"/>
              </a:solidFill>
              <a:latin typeface="Times New Roman"/>
              <a:ea typeface="Bellota Text" panose="00000500000000000000" pitchFamily="2" charset="0"/>
              <a:cs typeface="Times New Roman"/>
            </a:endParaRPr>
          </a:p>
        </p:txBody>
      </p:sp>
      <p:sp>
        <p:nvSpPr>
          <p:cNvPr id="2" name="TextBox 1">
            <a:extLst>
              <a:ext uri="{FF2B5EF4-FFF2-40B4-BE49-F238E27FC236}">
                <a16:creationId xmlns:a16="http://schemas.microsoft.com/office/drawing/2014/main" id="{62AB002D-9D2F-5A01-2D32-B42305FEAA42}"/>
              </a:ext>
            </a:extLst>
          </p:cNvPr>
          <p:cNvSpPr txBox="1"/>
          <p:nvPr/>
        </p:nvSpPr>
        <p:spPr>
          <a:xfrm>
            <a:off x="4035821" y="495300"/>
            <a:ext cx="4120359" cy="707886"/>
          </a:xfrm>
          <a:prstGeom prst="rect">
            <a:avLst/>
          </a:prstGeom>
          <a:noFill/>
        </p:spPr>
        <p:txBody>
          <a:bodyPr wrap="none" rtlCol="0">
            <a:spAutoFit/>
          </a:bodyPr>
          <a:lstStyle/>
          <a:p>
            <a:r>
              <a:rPr lang="vi-VN" sz="4000">
                <a:solidFill>
                  <a:srgbClr val="316007"/>
                </a:solidFill>
                <a:latin typeface="Times New Roman"/>
                <a:cs typeface="Times New Roman"/>
              </a:rPr>
              <a:t>Tóm Tắt Nội Dung</a:t>
            </a:r>
            <a:endParaRPr lang="en-US" sz="4000">
              <a:solidFill>
                <a:srgbClr val="316007"/>
              </a:solidFill>
              <a:latin typeface="Times New Roman"/>
              <a:cs typeface="Times New Roman"/>
            </a:endParaRPr>
          </a:p>
        </p:txBody>
      </p:sp>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3" name="Rectangle: Rounded Corners 12">
            <a:extLst>
              <a:ext uri="{FF2B5EF4-FFF2-40B4-BE49-F238E27FC236}">
                <a16:creationId xmlns:a16="http://schemas.microsoft.com/office/drawing/2014/main" id="{2C31F89F-DEBF-49A1-FA21-2E8ACCE83670}"/>
              </a:ext>
            </a:extLst>
          </p:cNvPr>
          <p:cNvSpPr/>
          <p:nvPr/>
        </p:nvSpPr>
        <p:spPr>
          <a:xfrm>
            <a:off x="6683590"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Kết quả, kết luận </a:t>
            </a:r>
            <a:endParaRPr lang="en-US" sz="2200" b="1">
              <a:solidFill>
                <a:srgbClr val="316007"/>
              </a:solidFill>
              <a:latin typeface="Times New Roman"/>
              <a:ea typeface="Bellota Text" panose="00000500000000000000" pitchFamily="2" charset="0"/>
              <a:cs typeface="Times New Roman"/>
            </a:endParaRPr>
          </a:p>
        </p:txBody>
      </p:sp>
      <p:sp>
        <p:nvSpPr>
          <p:cNvPr id="14" name="Rectangle: Rounded Corners 13">
            <a:extLst>
              <a:ext uri="{FF2B5EF4-FFF2-40B4-BE49-F238E27FC236}">
                <a16:creationId xmlns:a16="http://schemas.microsoft.com/office/drawing/2014/main" id="{380AA870-24B5-14D0-41C3-B88AC697F44D}"/>
              </a:ext>
            </a:extLst>
          </p:cNvPr>
          <p:cNvSpPr/>
          <p:nvPr/>
        </p:nvSpPr>
        <p:spPr>
          <a:xfrm>
            <a:off x="2745763"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Triển khai đề xuất</a:t>
            </a:r>
            <a:endParaRPr lang="en-US" sz="2200" b="1">
              <a:solidFill>
                <a:srgbClr val="316007"/>
              </a:solidFill>
              <a:latin typeface="Times New Roman"/>
              <a:ea typeface="Bellota Text" panose="00000500000000000000" pitchFamily="2" charset="0"/>
              <a:cs typeface="Times New Roman"/>
            </a:endParaRPr>
          </a:p>
        </p:txBody>
      </p:sp>
      <p:sp>
        <p:nvSpPr>
          <p:cNvPr id="15" name="Rectangle: Rounded Corners 14">
            <a:extLst>
              <a:ext uri="{FF2B5EF4-FFF2-40B4-BE49-F238E27FC236}">
                <a16:creationId xmlns:a16="http://schemas.microsoft.com/office/drawing/2014/main" id="{818A697B-7023-A52D-B9E5-CD2D52D7A35A}"/>
              </a:ext>
            </a:extLst>
          </p:cNvPr>
          <p:cNvSpPr/>
          <p:nvPr/>
        </p:nvSpPr>
        <p:spPr>
          <a:xfrm>
            <a:off x="8644627"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Đặt Vấn đề</a:t>
            </a:r>
            <a:endParaRPr lang="en-US" sz="2200" b="1">
              <a:solidFill>
                <a:srgbClr val="316007"/>
              </a:solidFill>
              <a:latin typeface="Times New Roman"/>
              <a:ea typeface="Bellota Text" panose="00000500000000000000" pitchFamily="2" charset="0"/>
              <a:cs typeface="Times New Roman"/>
            </a:endParaRPr>
          </a:p>
        </p:txBody>
      </p:sp>
      <p:sp>
        <p:nvSpPr>
          <p:cNvPr id="16" name="Rectangle: Rounded Corners 15">
            <a:extLst>
              <a:ext uri="{FF2B5EF4-FFF2-40B4-BE49-F238E27FC236}">
                <a16:creationId xmlns:a16="http://schemas.microsoft.com/office/drawing/2014/main" id="{F90B543F-C68F-CCB7-04A7-32A4661BA11D}"/>
              </a:ext>
            </a:extLst>
          </p:cNvPr>
          <p:cNvSpPr/>
          <p:nvPr/>
        </p:nvSpPr>
        <p:spPr>
          <a:xfrm>
            <a:off x="4780338" y="1835584"/>
            <a:ext cx="2631324"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Thông tin dự án</a:t>
            </a:r>
            <a:endParaRPr lang="en-US" sz="2200" b="1">
              <a:solidFill>
                <a:srgbClr val="316007"/>
              </a:solidFill>
              <a:latin typeface="Times New Roman"/>
              <a:ea typeface="Bellota Text" panose="00000500000000000000" pitchFamily="2" charset="0"/>
              <a:cs typeface="Times New Roman"/>
            </a:endParaRPr>
          </a:p>
        </p:txBody>
      </p:sp>
      <p:sp>
        <p:nvSpPr>
          <p:cNvPr id="18" name="Rectangle: Rounded Corners 17">
            <a:extLst>
              <a:ext uri="{FF2B5EF4-FFF2-40B4-BE49-F238E27FC236}">
                <a16:creationId xmlns:a16="http://schemas.microsoft.com/office/drawing/2014/main" id="{59237313-9AAD-6FB8-C7E4-94A2197C8379}"/>
              </a:ext>
            </a:extLst>
          </p:cNvPr>
          <p:cNvSpPr/>
          <p:nvPr/>
        </p:nvSpPr>
        <p:spPr>
          <a:xfrm>
            <a:off x="6683590"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Thực trạng vấn đề</a:t>
            </a:r>
            <a:endParaRPr lang="en-US" sz="2200" b="1">
              <a:solidFill>
                <a:srgbClr val="316007"/>
              </a:solidFill>
              <a:latin typeface="Times New Roman"/>
              <a:ea typeface="Bellota Text" panose="00000500000000000000" pitchFamily="2" charset="0"/>
              <a:cs typeface="Times New Roman"/>
            </a:endParaRPr>
          </a:p>
        </p:txBody>
      </p:sp>
      <p:sp>
        <p:nvSpPr>
          <p:cNvPr id="19" name="Rectangle: Rounded Corners 18">
            <a:extLst>
              <a:ext uri="{FF2B5EF4-FFF2-40B4-BE49-F238E27FC236}">
                <a16:creationId xmlns:a16="http://schemas.microsoft.com/office/drawing/2014/main" id="{1E033F78-19F1-CA32-4C48-DB30D78A6B85}"/>
              </a:ext>
            </a:extLst>
          </p:cNvPr>
          <p:cNvSpPr/>
          <p:nvPr/>
        </p:nvSpPr>
        <p:spPr>
          <a:xfrm>
            <a:off x="2745763"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Kiến thức liên quan</a:t>
            </a:r>
            <a:endParaRPr lang="en-US" sz="2200" b="1">
              <a:solidFill>
                <a:srgbClr val="316007"/>
              </a:solidFill>
              <a:latin typeface="Times New Roman"/>
              <a:ea typeface="Bellota Text" panose="00000500000000000000" pitchFamily="2" charset="0"/>
              <a:cs typeface="Times New Roman"/>
            </a:endParaRPr>
          </a:p>
        </p:txBody>
      </p:sp>
    </p:spTree>
    <p:extLst>
      <p:ext uri="{BB962C8B-B14F-4D97-AF65-F5344CB8AC3E}">
        <p14:creationId xmlns:p14="http://schemas.microsoft.com/office/powerpoint/2010/main" val="25697017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12" name="Rectangle: Rounded Corners 11">
            <a:extLst>
              <a:ext uri="{FF2B5EF4-FFF2-40B4-BE49-F238E27FC236}">
                <a16:creationId xmlns:a16="http://schemas.microsoft.com/office/drawing/2014/main" id="{33E4B3FE-BC7A-913D-6A98-2B023DBEE640}"/>
              </a:ext>
            </a:extLst>
          </p:cNvPr>
          <p:cNvSpPr/>
          <p:nvPr/>
        </p:nvSpPr>
        <p:spPr>
          <a:xfrm>
            <a:off x="1232965"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Giới thiệu nhóm</a:t>
            </a:r>
            <a:endParaRPr lang="en-US" sz="2200" b="1">
              <a:solidFill>
                <a:srgbClr val="316007"/>
              </a:solidFill>
              <a:latin typeface="Times New Roman"/>
              <a:ea typeface="Bellota Text" panose="00000500000000000000" pitchFamily="2" charset="0"/>
              <a:cs typeface="Times New Roman"/>
            </a:endParaRPr>
          </a:p>
        </p:txBody>
      </p:sp>
      <p:sp>
        <p:nvSpPr>
          <p:cNvPr id="2" name="TextBox 1">
            <a:extLst>
              <a:ext uri="{FF2B5EF4-FFF2-40B4-BE49-F238E27FC236}">
                <a16:creationId xmlns:a16="http://schemas.microsoft.com/office/drawing/2014/main" id="{62AB002D-9D2F-5A01-2D32-B42305FEAA42}"/>
              </a:ext>
            </a:extLst>
          </p:cNvPr>
          <p:cNvSpPr txBox="1"/>
          <p:nvPr/>
        </p:nvSpPr>
        <p:spPr>
          <a:xfrm>
            <a:off x="4035821" y="495300"/>
            <a:ext cx="4120359" cy="707886"/>
          </a:xfrm>
          <a:prstGeom prst="rect">
            <a:avLst/>
          </a:prstGeom>
          <a:noFill/>
        </p:spPr>
        <p:txBody>
          <a:bodyPr wrap="none" rtlCol="0">
            <a:spAutoFit/>
          </a:bodyPr>
          <a:lstStyle/>
          <a:p>
            <a:r>
              <a:rPr lang="vi-VN" sz="4000">
                <a:solidFill>
                  <a:srgbClr val="316007"/>
                </a:solidFill>
                <a:latin typeface="Times New Roman"/>
                <a:cs typeface="Times New Roman"/>
              </a:rPr>
              <a:t>Tóm Tắt Nội Dung</a:t>
            </a:r>
            <a:endParaRPr lang="en-US" sz="4000">
              <a:solidFill>
                <a:srgbClr val="316007"/>
              </a:solidFill>
              <a:latin typeface="Times New Roman"/>
              <a:cs typeface="Times New Roman"/>
            </a:endParaRPr>
          </a:p>
        </p:txBody>
      </p:sp>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3" name="Rectangle: Rounded Corners 12">
            <a:extLst>
              <a:ext uri="{FF2B5EF4-FFF2-40B4-BE49-F238E27FC236}">
                <a16:creationId xmlns:a16="http://schemas.microsoft.com/office/drawing/2014/main" id="{2C31F89F-DEBF-49A1-FA21-2E8ACCE83670}"/>
              </a:ext>
            </a:extLst>
          </p:cNvPr>
          <p:cNvSpPr/>
          <p:nvPr/>
        </p:nvSpPr>
        <p:spPr>
          <a:xfrm>
            <a:off x="6683590"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Kết quả, kết luận </a:t>
            </a:r>
            <a:endParaRPr lang="en-US" sz="2200" b="1">
              <a:solidFill>
                <a:srgbClr val="316007"/>
              </a:solidFill>
              <a:latin typeface="Times New Roman"/>
              <a:ea typeface="Bellota Text" panose="00000500000000000000" pitchFamily="2" charset="0"/>
              <a:cs typeface="Times New Roman"/>
            </a:endParaRPr>
          </a:p>
        </p:txBody>
      </p:sp>
      <p:sp>
        <p:nvSpPr>
          <p:cNvPr id="14" name="Rectangle: Rounded Corners 13">
            <a:extLst>
              <a:ext uri="{FF2B5EF4-FFF2-40B4-BE49-F238E27FC236}">
                <a16:creationId xmlns:a16="http://schemas.microsoft.com/office/drawing/2014/main" id="{380AA870-24B5-14D0-41C3-B88AC697F44D}"/>
              </a:ext>
            </a:extLst>
          </p:cNvPr>
          <p:cNvSpPr/>
          <p:nvPr/>
        </p:nvSpPr>
        <p:spPr>
          <a:xfrm>
            <a:off x="2745763"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Triển khai đề xuất</a:t>
            </a:r>
            <a:endParaRPr lang="en-US" sz="2200" b="1">
              <a:solidFill>
                <a:srgbClr val="316007"/>
              </a:solidFill>
              <a:latin typeface="Times New Roman"/>
              <a:ea typeface="Bellota Text" panose="00000500000000000000" pitchFamily="2" charset="0"/>
              <a:cs typeface="Times New Roman"/>
            </a:endParaRPr>
          </a:p>
        </p:txBody>
      </p:sp>
      <p:sp>
        <p:nvSpPr>
          <p:cNvPr id="15" name="Rectangle: Rounded Corners 14">
            <a:extLst>
              <a:ext uri="{FF2B5EF4-FFF2-40B4-BE49-F238E27FC236}">
                <a16:creationId xmlns:a16="http://schemas.microsoft.com/office/drawing/2014/main" id="{818A697B-7023-A52D-B9E5-CD2D52D7A35A}"/>
              </a:ext>
            </a:extLst>
          </p:cNvPr>
          <p:cNvSpPr/>
          <p:nvPr/>
        </p:nvSpPr>
        <p:spPr>
          <a:xfrm>
            <a:off x="8644627"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Đặt Vấn đề</a:t>
            </a:r>
            <a:endParaRPr lang="en-US" sz="2200" b="1">
              <a:solidFill>
                <a:srgbClr val="316007"/>
              </a:solidFill>
              <a:latin typeface="Times New Roman"/>
              <a:ea typeface="Bellota Text" panose="00000500000000000000" pitchFamily="2" charset="0"/>
              <a:cs typeface="Times New Roman"/>
            </a:endParaRPr>
          </a:p>
        </p:txBody>
      </p:sp>
      <p:sp>
        <p:nvSpPr>
          <p:cNvPr id="16" name="Rectangle: Rounded Corners 15">
            <a:extLst>
              <a:ext uri="{FF2B5EF4-FFF2-40B4-BE49-F238E27FC236}">
                <a16:creationId xmlns:a16="http://schemas.microsoft.com/office/drawing/2014/main" id="{F90B543F-C68F-CCB7-04A7-32A4661BA11D}"/>
              </a:ext>
            </a:extLst>
          </p:cNvPr>
          <p:cNvSpPr/>
          <p:nvPr/>
        </p:nvSpPr>
        <p:spPr>
          <a:xfrm>
            <a:off x="4780338" y="1835584"/>
            <a:ext cx="2631324"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Thông tin dự án</a:t>
            </a:r>
            <a:endParaRPr lang="en-US" sz="2200" b="1">
              <a:solidFill>
                <a:srgbClr val="316007"/>
              </a:solidFill>
              <a:latin typeface="Times New Roman"/>
              <a:ea typeface="Bellota Text" panose="00000500000000000000" pitchFamily="2" charset="0"/>
              <a:cs typeface="Times New Roman"/>
            </a:endParaRPr>
          </a:p>
        </p:txBody>
      </p:sp>
      <p:sp>
        <p:nvSpPr>
          <p:cNvPr id="18" name="Rectangle: Rounded Corners 17">
            <a:extLst>
              <a:ext uri="{FF2B5EF4-FFF2-40B4-BE49-F238E27FC236}">
                <a16:creationId xmlns:a16="http://schemas.microsoft.com/office/drawing/2014/main" id="{59237313-9AAD-6FB8-C7E4-94A2197C8379}"/>
              </a:ext>
            </a:extLst>
          </p:cNvPr>
          <p:cNvSpPr/>
          <p:nvPr/>
        </p:nvSpPr>
        <p:spPr>
          <a:xfrm>
            <a:off x="6683590"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Thực trạng vấn đề</a:t>
            </a:r>
            <a:endParaRPr lang="en-US" sz="2200" b="1">
              <a:solidFill>
                <a:srgbClr val="316007"/>
              </a:solidFill>
              <a:latin typeface="Times New Roman"/>
              <a:ea typeface="Bellota Text" panose="00000500000000000000" pitchFamily="2" charset="0"/>
              <a:cs typeface="Times New Roman"/>
            </a:endParaRPr>
          </a:p>
        </p:txBody>
      </p:sp>
      <p:sp>
        <p:nvSpPr>
          <p:cNvPr id="19" name="Rectangle: Rounded Corners 18">
            <a:extLst>
              <a:ext uri="{FF2B5EF4-FFF2-40B4-BE49-F238E27FC236}">
                <a16:creationId xmlns:a16="http://schemas.microsoft.com/office/drawing/2014/main" id="{1E033F78-19F1-CA32-4C48-DB30D78A6B85}"/>
              </a:ext>
            </a:extLst>
          </p:cNvPr>
          <p:cNvSpPr/>
          <p:nvPr/>
        </p:nvSpPr>
        <p:spPr>
          <a:xfrm>
            <a:off x="2745763"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Nền tảng kiến thức</a:t>
            </a:r>
            <a:endParaRPr lang="en-US" sz="2200" b="1">
              <a:solidFill>
                <a:srgbClr val="316007"/>
              </a:solidFill>
              <a:latin typeface="Times New Roman"/>
              <a:ea typeface="Bellota Text" panose="00000500000000000000" pitchFamily="2" charset="0"/>
              <a:cs typeface="Times New Roman"/>
            </a:endParaRPr>
          </a:p>
        </p:txBody>
      </p:sp>
    </p:spTree>
    <p:extLst>
      <p:ext uri="{BB962C8B-B14F-4D97-AF65-F5344CB8AC3E}">
        <p14:creationId xmlns:p14="http://schemas.microsoft.com/office/powerpoint/2010/main" val="4241174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4"/>
          <a:stretch>
            <a:fillRect/>
          </a:stretch>
        </p:blipFill>
        <p:spPr>
          <a:xfrm>
            <a:off x="12464398" y="626922"/>
            <a:ext cx="1400370" cy="2010056"/>
          </a:xfrm>
          <a:prstGeom prst="rect">
            <a:avLst/>
          </a:prstGeom>
        </p:spPr>
      </p:pic>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4153802" y="1722231"/>
            <a:ext cx="3884397" cy="584775"/>
          </a:xfrm>
          <a:prstGeom prst="rect">
            <a:avLst/>
          </a:prstGeom>
          <a:noFill/>
        </p:spPr>
        <p:txBody>
          <a:bodyPr wrap="none" rtlCol="0">
            <a:spAutoFit/>
          </a:bodyPr>
          <a:lstStyle/>
          <a:p>
            <a:r>
              <a:rPr lang="vi-VN" sz="3200">
                <a:solidFill>
                  <a:srgbClr val="316007"/>
                </a:solidFill>
                <a:latin typeface="Times New Roman"/>
                <a:cs typeface="Times New Roman"/>
              </a:rPr>
              <a:t>Ưu điểm, Nhược điểm</a:t>
            </a:r>
            <a:endParaRPr lang="en-US" sz="3200">
              <a:solidFill>
                <a:srgbClr val="316007"/>
              </a:solidFill>
              <a:latin typeface="Times New Roman"/>
              <a:cs typeface="Times New Roman"/>
            </a:endParaRPr>
          </a:p>
        </p:txBody>
      </p:sp>
      <p:sp>
        <p:nvSpPr>
          <p:cNvPr id="5" name="Rectangle: Rounded Corners 4">
            <a:extLst>
              <a:ext uri="{FF2B5EF4-FFF2-40B4-BE49-F238E27FC236}">
                <a16:creationId xmlns:a16="http://schemas.microsoft.com/office/drawing/2014/main" id="{BEFF77AD-A379-D904-6F52-A9F8815E16A3}"/>
              </a:ext>
            </a:extLst>
          </p:cNvPr>
          <p:cNvSpPr/>
          <p:nvPr/>
        </p:nvSpPr>
        <p:spPr>
          <a:xfrm>
            <a:off x="3916602" y="289144"/>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Kết quả, kết luận </a:t>
            </a:r>
            <a:endParaRPr lang="en-US" sz="2800" b="1">
              <a:solidFill>
                <a:srgbClr val="316007"/>
              </a:solidFill>
              <a:latin typeface="Times New Roman"/>
              <a:ea typeface="Bellota Text" panose="00000500000000000000" pitchFamily="2" charset="0"/>
              <a:cs typeface="Times New Roman"/>
            </a:endParaRPr>
          </a:p>
        </p:txBody>
      </p:sp>
      <p:pic>
        <p:nvPicPr>
          <p:cNvPr id="11" name="Picture 10">
            <a:extLst>
              <a:ext uri="{FF2B5EF4-FFF2-40B4-BE49-F238E27FC236}">
                <a16:creationId xmlns:a16="http://schemas.microsoft.com/office/drawing/2014/main" id="{8F816BC4-AD0D-FC7B-D469-419DA5FDF2FA}"/>
              </a:ext>
            </a:extLst>
          </p:cNvPr>
          <p:cNvPicPr>
            <a:picLocks noChangeAspect="1"/>
          </p:cNvPicPr>
          <p:nvPr/>
        </p:nvPicPr>
        <p:blipFill>
          <a:blip r:embed="rId5"/>
          <a:stretch>
            <a:fillRect/>
          </a:stretch>
        </p:blipFill>
        <p:spPr>
          <a:xfrm>
            <a:off x="1762693" y="4798189"/>
            <a:ext cx="2391109" cy="617492"/>
          </a:xfrm>
          <a:prstGeom prst="rect">
            <a:avLst/>
          </a:prstGeom>
        </p:spPr>
      </p:pic>
      <p:pic>
        <p:nvPicPr>
          <p:cNvPr id="13" name="Picture 12">
            <a:extLst>
              <a:ext uri="{FF2B5EF4-FFF2-40B4-BE49-F238E27FC236}">
                <a16:creationId xmlns:a16="http://schemas.microsoft.com/office/drawing/2014/main" id="{989D4938-1E18-BED3-5E6C-54562B3E5B35}"/>
              </a:ext>
            </a:extLst>
          </p:cNvPr>
          <p:cNvPicPr>
            <a:picLocks noChangeAspect="1"/>
          </p:cNvPicPr>
          <p:nvPr/>
        </p:nvPicPr>
        <p:blipFill>
          <a:blip r:embed="rId6"/>
          <a:stretch>
            <a:fillRect/>
          </a:stretch>
        </p:blipFill>
        <p:spPr>
          <a:xfrm>
            <a:off x="1762693" y="5511022"/>
            <a:ext cx="3277057" cy="552527"/>
          </a:xfrm>
          <a:prstGeom prst="rect">
            <a:avLst/>
          </a:prstGeom>
        </p:spPr>
      </p:pic>
      <p:grpSp>
        <p:nvGrpSpPr>
          <p:cNvPr id="34" name="Group 33">
            <a:extLst>
              <a:ext uri="{FF2B5EF4-FFF2-40B4-BE49-F238E27FC236}">
                <a16:creationId xmlns:a16="http://schemas.microsoft.com/office/drawing/2014/main" id="{E9F9951D-C902-BC4A-5DFB-6887312AEF16}"/>
              </a:ext>
            </a:extLst>
          </p:cNvPr>
          <p:cNvGrpSpPr/>
          <p:nvPr/>
        </p:nvGrpSpPr>
        <p:grpSpPr>
          <a:xfrm>
            <a:off x="1762693" y="2818752"/>
            <a:ext cx="3587545" cy="592660"/>
            <a:chOff x="1762693" y="2818752"/>
            <a:chExt cx="3587545" cy="592660"/>
          </a:xfrm>
        </p:grpSpPr>
        <p:pic>
          <p:nvPicPr>
            <p:cNvPr id="16" name="Picture 15">
              <a:extLst>
                <a:ext uri="{FF2B5EF4-FFF2-40B4-BE49-F238E27FC236}">
                  <a16:creationId xmlns:a16="http://schemas.microsoft.com/office/drawing/2014/main" id="{BC304AB1-B5FB-5FB5-C3BA-B902BFEC66A5}"/>
                </a:ext>
              </a:extLst>
            </p:cNvPr>
            <p:cNvPicPr>
              <a:picLocks noChangeAspect="1"/>
            </p:cNvPicPr>
            <p:nvPr/>
          </p:nvPicPr>
          <p:blipFill>
            <a:blip r:embed="rId7"/>
            <a:stretch>
              <a:fillRect/>
            </a:stretch>
          </p:blipFill>
          <p:spPr>
            <a:xfrm>
              <a:off x="1762693" y="2818752"/>
              <a:ext cx="1190791" cy="592660"/>
            </a:xfrm>
            <a:prstGeom prst="rect">
              <a:avLst/>
            </a:prstGeom>
          </p:spPr>
        </p:pic>
        <p:pic>
          <p:nvPicPr>
            <p:cNvPr id="18" name="Picture 17">
              <a:extLst>
                <a:ext uri="{FF2B5EF4-FFF2-40B4-BE49-F238E27FC236}">
                  <a16:creationId xmlns:a16="http://schemas.microsoft.com/office/drawing/2014/main" id="{3A4511AA-BA1C-5B68-D035-3562285E9DCD}"/>
                </a:ext>
              </a:extLst>
            </p:cNvPr>
            <p:cNvPicPr>
              <a:picLocks noChangeAspect="1"/>
            </p:cNvPicPr>
            <p:nvPr/>
          </p:nvPicPr>
          <p:blipFill>
            <a:blip r:embed="rId8"/>
            <a:stretch>
              <a:fillRect/>
            </a:stretch>
          </p:blipFill>
          <p:spPr>
            <a:xfrm>
              <a:off x="3168709" y="2820780"/>
              <a:ext cx="2181529" cy="590632"/>
            </a:xfrm>
            <a:prstGeom prst="rect">
              <a:avLst/>
            </a:prstGeom>
          </p:spPr>
        </p:pic>
      </p:grpSp>
      <p:grpSp>
        <p:nvGrpSpPr>
          <p:cNvPr id="35" name="Group 34">
            <a:extLst>
              <a:ext uri="{FF2B5EF4-FFF2-40B4-BE49-F238E27FC236}">
                <a16:creationId xmlns:a16="http://schemas.microsoft.com/office/drawing/2014/main" id="{8F58935F-2B0D-1E10-7A9C-52126FEB0271}"/>
              </a:ext>
            </a:extLst>
          </p:cNvPr>
          <p:cNvGrpSpPr/>
          <p:nvPr/>
        </p:nvGrpSpPr>
        <p:grpSpPr>
          <a:xfrm>
            <a:off x="1762693" y="3506754"/>
            <a:ext cx="3917816" cy="567277"/>
            <a:chOff x="1762693" y="3486727"/>
            <a:chExt cx="3917816" cy="567277"/>
          </a:xfrm>
        </p:grpSpPr>
        <p:pic>
          <p:nvPicPr>
            <p:cNvPr id="20" name="Picture 19">
              <a:extLst>
                <a:ext uri="{FF2B5EF4-FFF2-40B4-BE49-F238E27FC236}">
                  <a16:creationId xmlns:a16="http://schemas.microsoft.com/office/drawing/2014/main" id="{1A7064AC-5998-38B7-10CB-996FBC0A9BEE}"/>
                </a:ext>
              </a:extLst>
            </p:cNvPr>
            <p:cNvPicPr>
              <a:picLocks noChangeAspect="1"/>
            </p:cNvPicPr>
            <p:nvPr/>
          </p:nvPicPr>
          <p:blipFill>
            <a:blip r:embed="rId9"/>
            <a:stretch>
              <a:fillRect/>
            </a:stretch>
          </p:blipFill>
          <p:spPr>
            <a:xfrm>
              <a:off x="1762693" y="3491951"/>
              <a:ext cx="1390844" cy="562053"/>
            </a:xfrm>
            <a:prstGeom prst="rect">
              <a:avLst/>
            </a:prstGeom>
          </p:spPr>
        </p:pic>
        <p:pic>
          <p:nvPicPr>
            <p:cNvPr id="22" name="Picture 21">
              <a:extLst>
                <a:ext uri="{FF2B5EF4-FFF2-40B4-BE49-F238E27FC236}">
                  <a16:creationId xmlns:a16="http://schemas.microsoft.com/office/drawing/2014/main" id="{A80E87CA-67C8-AC59-9C8F-CDADD4F5D2F5}"/>
                </a:ext>
              </a:extLst>
            </p:cNvPr>
            <p:cNvPicPr>
              <a:picLocks noChangeAspect="1"/>
            </p:cNvPicPr>
            <p:nvPr/>
          </p:nvPicPr>
          <p:blipFill>
            <a:blip r:embed="rId10"/>
            <a:stretch>
              <a:fillRect/>
            </a:stretch>
          </p:blipFill>
          <p:spPr>
            <a:xfrm>
              <a:off x="3289400" y="3486727"/>
              <a:ext cx="2391109" cy="562053"/>
            </a:xfrm>
            <a:prstGeom prst="rect">
              <a:avLst/>
            </a:prstGeom>
          </p:spPr>
        </p:pic>
      </p:grpSp>
      <p:pic>
        <p:nvPicPr>
          <p:cNvPr id="24" name="Picture 23">
            <a:extLst>
              <a:ext uri="{FF2B5EF4-FFF2-40B4-BE49-F238E27FC236}">
                <a16:creationId xmlns:a16="http://schemas.microsoft.com/office/drawing/2014/main" id="{936A26D5-81BC-DFE6-647D-B9973E03D522}"/>
              </a:ext>
            </a:extLst>
          </p:cNvPr>
          <p:cNvPicPr>
            <a:picLocks noChangeAspect="1"/>
          </p:cNvPicPr>
          <p:nvPr/>
        </p:nvPicPr>
        <p:blipFill>
          <a:blip r:embed="rId11"/>
          <a:stretch>
            <a:fillRect/>
          </a:stretch>
        </p:blipFill>
        <p:spPr>
          <a:xfrm>
            <a:off x="1762693" y="4169373"/>
            <a:ext cx="2095792" cy="533474"/>
          </a:xfrm>
          <a:prstGeom prst="rect">
            <a:avLst/>
          </a:prstGeom>
        </p:spPr>
      </p:pic>
      <p:pic>
        <p:nvPicPr>
          <p:cNvPr id="27" name="Picture 26">
            <a:extLst>
              <a:ext uri="{FF2B5EF4-FFF2-40B4-BE49-F238E27FC236}">
                <a16:creationId xmlns:a16="http://schemas.microsoft.com/office/drawing/2014/main" id="{D6FE8A56-F8B3-71D8-04DB-19A053EDB2AC}"/>
              </a:ext>
            </a:extLst>
          </p:cNvPr>
          <p:cNvPicPr>
            <a:picLocks noChangeAspect="1"/>
          </p:cNvPicPr>
          <p:nvPr/>
        </p:nvPicPr>
        <p:blipFill>
          <a:blip r:embed="rId12"/>
          <a:stretch>
            <a:fillRect/>
          </a:stretch>
        </p:blipFill>
        <p:spPr>
          <a:xfrm>
            <a:off x="6807176" y="3310738"/>
            <a:ext cx="1962424" cy="543001"/>
          </a:xfrm>
          <a:prstGeom prst="rect">
            <a:avLst/>
          </a:prstGeom>
        </p:spPr>
      </p:pic>
      <p:pic>
        <p:nvPicPr>
          <p:cNvPr id="29" name="Picture 28">
            <a:extLst>
              <a:ext uri="{FF2B5EF4-FFF2-40B4-BE49-F238E27FC236}">
                <a16:creationId xmlns:a16="http://schemas.microsoft.com/office/drawing/2014/main" id="{C93E890E-392D-66A8-8F07-D6BBFA1407DF}"/>
              </a:ext>
            </a:extLst>
          </p:cNvPr>
          <p:cNvPicPr>
            <a:picLocks noChangeAspect="1"/>
          </p:cNvPicPr>
          <p:nvPr/>
        </p:nvPicPr>
        <p:blipFill>
          <a:blip r:embed="rId13"/>
          <a:stretch>
            <a:fillRect/>
          </a:stretch>
        </p:blipFill>
        <p:spPr>
          <a:xfrm>
            <a:off x="8720912" y="3307706"/>
            <a:ext cx="1790950" cy="552527"/>
          </a:xfrm>
          <a:prstGeom prst="rect">
            <a:avLst/>
          </a:prstGeom>
        </p:spPr>
      </p:pic>
      <p:pic>
        <p:nvPicPr>
          <p:cNvPr id="31" name="Picture 30">
            <a:extLst>
              <a:ext uri="{FF2B5EF4-FFF2-40B4-BE49-F238E27FC236}">
                <a16:creationId xmlns:a16="http://schemas.microsoft.com/office/drawing/2014/main" id="{8D27F1F9-2B85-4E8E-8A77-6BE64C3440CF}"/>
              </a:ext>
            </a:extLst>
          </p:cNvPr>
          <p:cNvPicPr>
            <a:picLocks noChangeAspect="1"/>
          </p:cNvPicPr>
          <p:nvPr/>
        </p:nvPicPr>
        <p:blipFill>
          <a:blip r:embed="rId14"/>
          <a:stretch>
            <a:fillRect/>
          </a:stretch>
        </p:blipFill>
        <p:spPr>
          <a:xfrm>
            <a:off x="7452356" y="3846708"/>
            <a:ext cx="1305107" cy="539968"/>
          </a:xfrm>
          <a:prstGeom prst="rect">
            <a:avLst/>
          </a:prstGeom>
        </p:spPr>
      </p:pic>
      <p:pic>
        <p:nvPicPr>
          <p:cNvPr id="33" name="Picture 32">
            <a:extLst>
              <a:ext uri="{FF2B5EF4-FFF2-40B4-BE49-F238E27FC236}">
                <a16:creationId xmlns:a16="http://schemas.microsoft.com/office/drawing/2014/main" id="{5393C5B5-0CDC-AB01-C4DF-5D36F8987D29}"/>
              </a:ext>
            </a:extLst>
          </p:cNvPr>
          <p:cNvPicPr>
            <a:picLocks noChangeAspect="1"/>
          </p:cNvPicPr>
          <p:nvPr/>
        </p:nvPicPr>
        <p:blipFill>
          <a:blip r:embed="rId15"/>
          <a:stretch>
            <a:fillRect/>
          </a:stretch>
        </p:blipFill>
        <p:spPr>
          <a:xfrm>
            <a:off x="8719083" y="3843675"/>
            <a:ext cx="1200318" cy="543001"/>
          </a:xfrm>
          <a:prstGeom prst="rect">
            <a:avLst/>
          </a:prstGeom>
        </p:spPr>
      </p:pic>
    </p:spTree>
    <p:extLst>
      <p:ext uri="{BB962C8B-B14F-4D97-AF65-F5344CB8AC3E}">
        <p14:creationId xmlns:p14="http://schemas.microsoft.com/office/powerpoint/2010/main" val="11329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pic>
        <p:nvPicPr>
          <p:cNvPr id="7" name="Picture 6">
            <a:extLst>
              <a:ext uri="{FF2B5EF4-FFF2-40B4-BE49-F238E27FC236}">
                <a16:creationId xmlns:a16="http://schemas.microsoft.com/office/drawing/2014/main" id="{E6697882-39A5-7187-0B0B-0BFFFC7CAAF0}"/>
              </a:ext>
            </a:extLst>
          </p:cNvPr>
          <p:cNvPicPr>
            <a:picLocks noChangeAspect="1"/>
          </p:cNvPicPr>
          <p:nvPr/>
        </p:nvPicPr>
        <p:blipFill>
          <a:blip r:embed="rId3"/>
          <a:stretch>
            <a:fillRect/>
          </a:stretch>
        </p:blipFill>
        <p:spPr>
          <a:xfrm>
            <a:off x="12464398" y="626922"/>
            <a:ext cx="1400370" cy="2010056"/>
          </a:xfrm>
          <a:prstGeom prst="rect">
            <a:avLst/>
          </a:prstGeom>
        </p:spPr>
      </p:pic>
      <p:sp>
        <p:nvSpPr>
          <p:cNvPr id="6" name="Google Shape;1908;p57">
            <a:extLst>
              <a:ext uri="{FF2B5EF4-FFF2-40B4-BE49-F238E27FC236}">
                <a16:creationId xmlns:a16="http://schemas.microsoft.com/office/drawing/2014/main" id="{A40CC9D3-E954-EEDE-FB0C-96EB5C8DF9B1}"/>
              </a:ext>
            </a:extLst>
          </p:cNvPr>
          <p:cNvSpPr/>
          <p:nvPr/>
        </p:nvSpPr>
        <p:spPr>
          <a:xfrm>
            <a:off x="1241013" y="1631950"/>
            <a:ext cx="9709974"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3162344" y="1722231"/>
            <a:ext cx="5867312" cy="584775"/>
          </a:xfrm>
          <a:prstGeom prst="rect">
            <a:avLst/>
          </a:prstGeom>
          <a:noFill/>
        </p:spPr>
        <p:txBody>
          <a:bodyPr wrap="none" rtlCol="0">
            <a:spAutoFit/>
          </a:bodyPr>
          <a:lstStyle/>
          <a:p>
            <a:r>
              <a:rPr lang="vi-VN" sz="3200">
                <a:solidFill>
                  <a:srgbClr val="316007"/>
                </a:solidFill>
                <a:latin typeface="Times New Roman"/>
                <a:cs typeface="Times New Roman"/>
              </a:rPr>
              <a:t>Phương hướng phát triển tương lai</a:t>
            </a:r>
            <a:endParaRPr lang="en-US" sz="3200">
              <a:solidFill>
                <a:srgbClr val="316007"/>
              </a:solidFill>
              <a:latin typeface="Times New Roman"/>
              <a:cs typeface="Times New Roman"/>
            </a:endParaRPr>
          </a:p>
        </p:txBody>
      </p:sp>
      <p:sp>
        <p:nvSpPr>
          <p:cNvPr id="5" name="Rectangle: Rounded Corners 4">
            <a:extLst>
              <a:ext uri="{FF2B5EF4-FFF2-40B4-BE49-F238E27FC236}">
                <a16:creationId xmlns:a16="http://schemas.microsoft.com/office/drawing/2014/main" id="{BEFF77AD-A379-D904-6F52-A9F8815E16A3}"/>
              </a:ext>
            </a:extLst>
          </p:cNvPr>
          <p:cNvSpPr/>
          <p:nvPr/>
        </p:nvSpPr>
        <p:spPr>
          <a:xfrm>
            <a:off x="3916602" y="289144"/>
            <a:ext cx="4358795" cy="831060"/>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Kết quả, kết luận </a:t>
            </a:r>
            <a:endParaRPr lang="en-US" sz="2800" b="1">
              <a:solidFill>
                <a:srgbClr val="316007"/>
              </a:solidFill>
              <a:latin typeface="Times New Roman"/>
              <a:ea typeface="Bellota Text" panose="00000500000000000000" pitchFamily="2" charset="0"/>
              <a:cs typeface="Times New Roman"/>
            </a:endParaRPr>
          </a:p>
        </p:txBody>
      </p:sp>
      <p:grpSp>
        <p:nvGrpSpPr>
          <p:cNvPr id="2" name="Group 1">
            <a:extLst>
              <a:ext uri="{FF2B5EF4-FFF2-40B4-BE49-F238E27FC236}">
                <a16:creationId xmlns:a16="http://schemas.microsoft.com/office/drawing/2014/main" id="{2CFCD67F-2018-9A07-49C7-73A734611F95}"/>
              </a:ext>
            </a:extLst>
          </p:cNvPr>
          <p:cNvGrpSpPr/>
          <p:nvPr/>
        </p:nvGrpSpPr>
        <p:grpSpPr>
          <a:xfrm>
            <a:off x="3159020" y="2745755"/>
            <a:ext cx="2422087" cy="2533093"/>
            <a:chOff x="2368547" y="2692956"/>
            <a:chExt cx="2422087" cy="2533093"/>
          </a:xfrm>
        </p:grpSpPr>
        <p:sp>
          <p:nvSpPr>
            <p:cNvPr id="8" name="Rectangle: Rounded Corners 7">
              <a:extLst>
                <a:ext uri="{FF2B5EF4-FFF2-40B4-BE49-F238E27FC236}">
                  <a16:creationId xmlns:a16="http://schemas.microsoft.com/office/drawing/2014/main" id="{A52323D2-2E66-94CC-1813-156782BCB1B0}"/>
                </a:ext>
              </a:extLst>
            </p:cNvPr>
            <p:cNvSpPr/>
            <p:nvPr/>
          </p:nvSpPr>
          <p:spPr>
            <a:xfrm>
              <a:off x="2368547" y="2692956"/>
              <a:ext cx="2422087"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Times New Roman"/>
                <a:cs typeface="Times New Roman"/>
              </a:endParaRPr>
            </a:p>
          </p:txBody>
        </p:sp>
        <p:sp>
          <p:nvSpPr>
            <p:cNvPr id="9" name="TextBox 8">
              <a:extLst>
                <a:ext uri="{FF2B5EF4-FFF2-40B4-BE49-F238E27FC236}">
                  <a16:creationId xmlns:a16="http://schemas.microsoft.com/office/drawing/2014/main" id="{D9F59CC9-D94D-69A9-654E-4D8EA1084FD1}"/>
                </a:ext>
              </a:extLst>
            </p:cNvPr>
            <p:cNvSpPr txBox="1"/>
            <p:nvPr/>
          </p:nvSpPr>
          <p:spPr>
            <a:xfrm>
              <a:off x="2613116" y="3544274"/>
              <a:ext cx="1932948" cy="769441"/>
            </a:xfrm>
            <a:prstGeom prst="rect">
              <a:avLst/>
            </a:prstGeom>
            <a:noFill/>
          </p:spPr>
          <p:txBody>
            <a:bodyPr wrap="square" rtlCol="0">
              <a:spAutoFit/>
            </a:bodyPr>
            <a:lstStyle>
              <a:defPPr>
                <a:defRPr lang="en-US"/>
              </a:defPPr>
              <a:lvl1pPr>
                <a:defRPr>
                  <a:solidFill>
                    <a:schemeClr val="bg1"/>
                  </a:solidFill>
                </a:defRPr>
              </a:lvl1pPr>
            </a:lstStyle>
            <a:p>
              <a:pPr algn="ctr"/>
              <a:r>
                <a:rPr lang="vi-VN" sz="2200">
                  <a:latin typeface="Times New Roman"/>
                  <a:cs typeface="Times New Roman"/>
                </a:rPr>
                <a:t>Faster R-CNN</a:t>
              </a:r>
              <a:br>
                <a:rPr lang="vi-VN" sz="2200">
                  <a:latin typeface="Times New Roman"/>
                  <a:cs typeface="Times New Roman"/>
                </a:rPr>
              </a:br>
              <a:r>
                <a:rPr lang="en-US" sz="2200">
                  <a:latin typeface="Times New Roman"/>
                  <a:cs typeface="Times New Roman"/>
                </a:rPr>
                <a:t>SSD…</a:t>
              </a:r>
              <a:endParaRPr lang="vi-VN" sz="2200">
                <a:latin typeface="Times New Roman"/>
                <a:cs typeface="Times New Roman"/>
              </a:endParaRPr>
            </a:p>
          </p:txBody>
        </p:sp>
      </p:grpSp>
      <p:grpSp>
        <p:nvGrpSpPr>
          <p:cNvPr id="12" name="Group 11">
            <a:extLst>
              <a:ext uri="{FF2B5EF4-FFF2-40B4-BE49-F238E27FC236}">
                <a16:creationId xmlns:a16="http://schemas.microsoft.com/office/drawing/2014/main" id="{42AF62E9-3FCC-CDB9-989C-3CA241F391B3}"/>
              </a:ext>
            </a:extLst>
          </p:cNvPr>
          <p:cNvGrpSpPr/>
          <p:nvPr/>
        </p:nvGrpSpPr>
        <p:grpSpPr>
          <a:xfrm>
            <a:off x="6532451" y="2749327"/>
            <a:ext cx="2422087" cy="2533093"/>
            <a:chOff x="2368547" y="2692956"/>
            <a:chExt cx="2422087" cy="2533093"/>
          </a:xfrm>
        </p:grpSpPr>
        <p:sp>
          <p:nvSpPr>
            <p:cNvPr id="13" name="Rectangle: Rounded Corners 12">
              <a:extLst>
                <a:ext uri="{FF2B5EF4-FFF2-40B4-BE49-F238E27FC236}">
                  <a16:creationId xmlns:a16="http://schemas.microsoft.com/office/drawing/2014/main" id="{85E20175-0E20-068E-5039-5C6D1E550D34}"/>
                </a:ext>
              </a:extLst>
            </p:cNvPr>
            <p:cNvSpPr/>
            <p:nvPr/>
          </p:nvSpPr>
          <p:spPr>
            <a:xfrm>
              <a:off x="2368547" y="2692956"/>
              <a:ext cx="2422087"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200">
                <a:latin typeface="Times New Roman"/>
                <a:cs typeface="Times New Roman"/>
              </a:endParaRPr>
            </a:p>
          </p:txBody>
        </p:sp>
        <p:sp>
          <p:nvSpPr>
            <p:cNvPr id="14" name="TextBox 13">
              <a:extLst>
                <a:ext uri="{FF2B5EF4-FFF2-40B4-BE49-F238E27FC236}">
                  <a16:creationId xmlns:a16="http://schemas.microsoft.com/office/drawing/2014/main" id="{59BE3DEA-73C0-21F8-EFA6-E64F820D0C8A}"/>
                </a:ext>
              </a:extLst>
            </p:cNvPr>
            <p:cNvSpPr txBox="1"/>
            <p:nvPr/>
          </p:nvSpPr>
          <p:spPr>
            <a:xfrm>
              <a:off x="2613116" y="3238295"/>
              <a:ext cx="1932948" cy="1446550"/>
            </a:xfrm>
            <a:prstGeom prst="rect">
              <a:avLst/>
            </a:prstGeom>
            <a:noFill/>
          </p:spPr>
          <p:txBody>
            <a:bodyPr wrap="square" rtlCol="0">
              <a:spAutoFit/>
            </a:bodyPr>
            <a:lstStyle>
              <a:defPPr>
                <a:defRPr lang="en-US"/>
              </a:defPPr>
              <a:lvl1pPr>
                <a:defRPr>
                  <a:solidFill>
                    <a:schemeClr val="bg1"/>
                  </a:solidFill>
                </a:defRPr>
              </a:lvl1pPr>
            </a:lstStyle>
            <a:p>
              <a:pPr algn="ctr"/>
              <a:r>
                <a:rPr lang="vi-VN" sz="2200">
                  <a:latin typeface="Times New Roman"/>
                  <a:cs typeface="Times New Roman"/>
                </a:rPr>
                <a:t>Mở rộng với các loại poster và kiểu thông tin khác</a:t>
              </a:r>
            </a:p>
          </p:txBody>
        </p:sp>
      </p:grpSp>
    </p:spTree>
    <p:extLst>
      <p:ext uri="{BB962C8B-B14F-4D97-AF65-F5344CB8AC3E}">
        <p14:creationId xmlns:p14="http://schemas.microsoft.com/office/powerpoint/2010/main" val="4186306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3"/>
          <a:stretch>
            <a:fillRect/>
          </a:stretch>
        </p:blipFill>
        <p:spPr>
          <a:xfrm>
            <a:off x="-43721" y="-481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316007"/>
              </a:solidFill>
              <a:effectLst/>
              <a:uLnTx/>
              <a:uFillTx/>
              <a:latin typeface="Times New Roman"/>
              <a:cs typeface="Times New Roman"/>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lang="en-US" sz="1400" b="0" i="0" u="none" strike="noStrike" kern="0" cap="none" spc="0" normalizeH="0" baseline="0" noProof="0">
              <a:ln>
                <a:noFill/>
              </a:ln>
              <a:solidFill>
                <a:srgbClr val="316007"/>
              </a:solidFill>
              <a:effectLst/>
              <a:uLnTx/>
              <a:uFillTx/>
              <a:latin typeface="Times New Roman"/>
              <a:cs typeface="Times New Roman"/>
            </a:endParaRPr>
          </a:p>
        </p:txBody>
      </p:sp>
      <p:sp>
        <p:nvSpPr>
          <p:cNvPr id="2" name="Rectangle: Rounded Corners 1">
            <a:extLst>
              <a:ext uri="{FF2B5EF4-FFF2-40B4-BE49-F238E27FC236}">
                <a16:creationId xmlns:a16="http://schemas.microsoft.com/office/drawing/2014/main" id="{726982AF-1B33-123F-A130-74649A24B06D}"/>
              </a:ext>
            </a:extLst>
          </p:cNvPr>
          <p:cNvSpPr/>
          <p:nvPr/>
        </p:nvSpPr>
        <p:spPr>
          <a:xfrm>
            <a:off x="4226308" y="302935"/>
            <a:ext cx="3691659" cy="78781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2800" b="1">
                <a:solidFill>
                  <a:srgbClr val="316007"/>
                </a:solidFill>
                <a:latin typeface="Times New Roman"/>
                <a:ea typeface="Bellota Text" panose="00000500000000000000" pitchFamily="2" charset="0"/>
                <a:cs typeface="Times New Roman"/>
              </a:rPr>
              <a:t>Thông tin dự án</a:t>
            </a:r>
            <a:endParaRPr lang="en-US" sz="2800" b="1">
              <a:solidFill>
                <a:srgbClr val="316007"/>
              </a:solidFill>
              <a:latin typeface="Times New Roman"/>
              <a:ea typeface="Bellota Text" panose="00000500000000000000" pitchFamily="2" charset="0"/>
              <a:cs typeface="Times New Roman"/>
            </a:endParaRPr>
          </a:p>
        </p:txBody>
      </p:sp>
      <p:grpSp>
        <p:nvGrpSpPr>
          <p:cNvPr id="77" name="Group 66"/>
          <p:cNvGrpSpPr/>
          <p:nvPr/>
        </p:nvGrpSpPr>
        <p:grpSpPr>
          <a:xfrm>
            <a:off x="-241774" y="-1314910"/>
            <a:ext cx="4615774" cy="696516"/>
            <a:chOff x="0" y="0"/>
            <a:chExt cx="12683253" cy="1913890"/>
          </a:xfrm>
        </p:grpSpPr>
        <p:sp>
          <p:nvSpPr>
            <p:cNvPr id="78" name="Freeform 67"/>
            <p:cNvSpPr/>
            <p:nvPr/>
          </p:nvSpPr>
          <p:spPr>
            <a:xfrm>
              <a:off x="0" y="0"/>
              <a:ext cx="12683253" cy="1913890"/>
            </a:xfrm>
            <a:custGeom>
              <a:avLst/>
              <a:gdLst/>
              <a:ahLst/>
              <a:cxnLst/>
              <a:rect l="l" t="t" r="r" b="b"/>
              <a:pathLst>
                <a:path w="12683253" h="1913890">
                  <a:moveTo>
                    <a:pt x="12683253" y="956945"/>
                  </a:moveTo>
                  <a:cubicBezTo>
                    <a:pt x="12683253" y="1485392"/>
                    <a:pt x="12254881" y="1913890"/>
                    <a:pt x="11726307" y="1913890"/>
                  </a:cubicBezTo>
                  <a:lnTo>
                    <a:pt x="956945" y="1913890"/>
                  </a:lnTo>
                  <a:cubicBezTo>
                    <a:pt x="428371" y="1913890"/>
                    <a:pt x="0" y="1485392"/>
                    <a:pt x="0" y="956945"/>
                  </a:cubicBezTo>
                  <a:cubicBezTo>
                    <a:pt x="0" y="428371"/>
                    <a:pt x="428371" y="0"/>
                    <a:pt x="956945" y="0"/>
                  </a:cubicBezTo>
                  <a:lnTo>
                    <a:pt x="11726307" y="0"/>
                  </a:lnTo>
                  <a:cubicBezTo>
                    <a:pt x="12254755" y="0"/>
                    <a:pt x="12683253" y="428371"/>
                    <a:pt x="12683253" y="956945"/>
                  </a:cubicBezTo>
                  <a:close/>
                </a:path>
              </a:pathLst>
            </a:custGeom>
            <a:solidFill>
              <a:srgbClr val="C8FF16"/>
            </a:solidFill>
          </p:spPr>
          <p:txBody>
            <a:bodyPr lIns="91440" tIns="45720" rIns="91440" bIns="45720" anchor="t"/>
            <a:lstStyle/>
            <a:p>
              <a:pPr defTabSz="857250"/>
              <a:endParaRPr lang="en-US" sz="1650">
                <a:solidFill>
                  <a:srgbClr val="316007"/>
                </a:solidFill>
                <a:latin typeface="Times New Roman"/>
                <a:ea typeface="Calibri"/>
                <a:cs typeface="Times New Roman"/>
              </a:endParaRPr>
            </a:p>
          </p:txBody>
        </p:sp>
      </p:grpSp>
      <p:sp>
        <p:nvSpPr>
          <p:cNvPr id="79" name="TextBox 68"/>
          <p:cNvSpPr txBox="1"/>
          <p:nvPr/>
        </p:nvSpPr>
        <p:spPr>
          <a:xfrm>
            <a:off x="454919" y="-1147509"/>
            <a:ext cx="3254037" cy="385618"/>
          </a:xfrm>
          <a:prstGeom prst="rect">
            <a:avLst/>
          </a:prstGeom>
        </p:spPr>
        <p:txBody>
          <a:bodyPr lIns="0" tIns="0" rIns="0" bIns="0" rtlCol="0" anchor="t">
            <a:spAutoFit/>
          </a:bodyPr>
          <a:lstStyle/>
          <a:p>
            <a:pPr defTabSz="857250">
              <a:lnSpc>
                <a:spcPts val="3235"/>
              </a:lnSpc>
              <a:spcBef>
                <a:spcPct val="0"/>
              </a:spcBef>
            </a:pPr>
            <a:r>
              <a:rPr lang="en-US" sz="2300" spc="87">
                <a:solidFill>
                  <a:srgbClr val="316007"/>
                </a:solidFill>
                <a:latin typeface="Times New Roman"/>
                <a:cs typeface="Times New Roman"/>
              </a:rPr>
              <a:t>Thông tin </a:t>
            </a:r>
            <a:r>
              <a:rPr lang="en-US" sz="2300" spc="87" err="1">
                <a:solidFill>
                  <a:srgbClr val="316007"/>
                </a:solidFill>
                <a:latin typeface="Times New Roman"/>
                <a:cs typeface="Times New Roman"/>
              </a:rPr>
              <a:t>dự</a:t>
            </a:r>
            <a:r>
              <a:rPr lang="en-US" sz="2300" spc="87">
                <a:solidFill>
                  <a:srgbClr val="316007"/>
                </a:solidFill>
                <a:latin typeface="Times New Roman"/>
                <a:cs typeface="Times New Roman"/>
              </a:rPr>
              <a:t> </a:t>
            </a:r>
            <a:r>
              <a:rPr lang="en-US" sz="2300" spc="87" err="1">
                <a:solidFill>
                  <a:srgbClr val="316007"/>
                </a:solidFill>
                <a:latin typeface="Times New Roman"/>
                <a:cs typeface="Times New Roman"/>
              </a:rPr>
              <a:t>án</a:t>
            </a:r>
            <a:endParaRPr lang="en-US" sz="2300" spc="87">
              <a:solidFill>
                <a:srgbClr val="316007"/>
              </a:solidFill>
              <a:latin typeface="Times New Roman"/>
              <a:cs typeface="Times New Roman"/>
            </a:endParaRPr>
          </a:p>
        </p:txBody>
      </p:sp>
      <p:sp>
        <p:nvSpPr>
          <p:cNvPr id="81" name="AutoShape 2"/>
          <p:cNvSpPr/>
          <p:nvPr/>
        </p:nvSpPr>
        <p:spPr>
          <a:xfrm rot="5400000">
            <a:off x="533367" y="4627047"/>
            <a:ext cx="4915903" cy="0"/>
          </a:xfrm>
          <a:prstGeom prst="line">
            <a:avLst/>
          </a:prstGeom>
          <a:ln w="9525" cap="rnd">
            <a:solidFill>
              <a:srgbClr val="000000">
                <a:alpha val="29804"/>
              </a:srgbClr>
            </a:solidFill>
            <a:prstDash val="solid"/>
            <a:headEnd type="none" w="sm" len="sm"/>
            <a:tailEnd type="none" w="sm" len="sm"/>
          </a:ln>
        </p:spPr>
        <p:txBody>
          <a:bodyPr lIns="91440" tIns="45720" rIns="91440" bIns="45720" anchor="t"/>
          <a:lstStyle/>
          <a:p>
            <a:pPr defTabSz="609630"/>
            <a:endParaRPr lang="en-US" sz="1200">
              <a:solidFill>
                <a:srgbClr val="316007"/>
              </a:solidFill>
              <a:latin typeface="Times New Roman"/>
              <a:ea typeface="Calibri"/>
              <a:cs typeface="Times New Roman"/>
            </a:endParaRPr>
          </a:p>
        </p:txBody>
      </p:sp>
      <p:sp>
        <p:nvSpPr>
          <p:cNvPr id="85" name="AutoShape 6"/>
          <p:cNvSpPr/>
          <p:nvPr/>
        </p:nvSpPr>
        <p:spPr>
          <a:xfrm>
            <a:off x="-117449" y="2172270"/>
            <a:ext cx="11511880" cy="0"/>
          </a:xfrm>
          <a:prstGeom prst="line">
            <a:avLst/>
          </a:prstGeom>
          <a:ln w="9525" cap="rnd">
            <a:solidFill>
              <a:srgbClr val="000000">
                <a:alpha val="29804"/>
              </a:srgbClr>
            </a:solidFill>
            <a:prstDash val="solid"/>
            <a:headEnd type="none" w="sm" len="sm"/>
            <a:tailEnd type="none" w="sm" len="sm"/>
          </a:ln>
        </p:spPr>
        <p:txBody>
          <a:bodyPr lIns="91440" tIns="45720" rIns="91440" bIns="45720" anchor="t"/>
          <a:lstStyle/>
          <a:p>
            <a:pPr defTabSz="609630"/>
            <a:endParaRPr lang="en-US" sz="1200">
              <a:solidFill>
                <a:srgbClr val="316007"/>
              </a:solidFill>
              <a:latin typeface="Times New Roman"/>
              <a:ea typeface="Calibri"/>
              <a:cs typeface="Times New Roman"/>
            </a:endParaRPr>
          </a:p>
        </p:txBody>
      </p:sp>
      <p:sp>
        <p:nvSpPr>
          <p:cNvPr id="86" name="AutoShape 7"/>
          <p:cNvSpPr/>
          <p:nvPr/>
        </p:nvSpPr>
        <p:spPr>
          <a:xfrm>
            <a:off x="-117449" y="3628015"/>
            <a:ext cx="11519936" cy="0"/>
          </a:xfrm>
          <a:prstGeom prst="line">
            <a:avLst/>
          </a:prstGeom>
          <a:ln w="9525" cap="rnd">
            <a:solidFill>
              <a:srgbClr val="000000">
                <a:alpha val="29804"/>
              </a:srgbClr>
            </a:solidFill>
            <a:prstDash val="solid"/>
            <a:headEnd type="none" w="sm" len="sm"/>
            <a:tailEnd type="none" w="sm" len="sm"/>
          </a:ln>
        </p:spPr>
        <p:txBody>
          <a:bodyPr lIns="91440" tIns="45720" rIns="91440" bIns="45720" anchor="t"/>
          <a:lstStyle/>
          <a:p>
            <a:pPr defTabSz="609630"/>
            <a:endParaRPr lang="en-US" sz="1200">
              <a:solidFill>
                <a:srgbClr val="316007"/>
              </a:solidFill>
              <a:latin typeface="Times New Roman"/>
              <a:ea typeface="Calibri"/>
              <a:cs typeface="Times New Roman"/>
            </a:endParaRPr>
          </a:p>
        </p:txBody>
      </p:sp>
      <p:sp>
        <p:nvSpPr>
          <p:cNvPr id="87" name="AutoShape 8"/>
          <p:cNvSpPr/>
          <p:nvPr/>
        </p:nvSpPr>
        <p:spPr>
          <a:xfrm>
            <a:off x="-252981" y="5148390"/>
            <a:ext cx="11655468" cy="0"/>
          </a:xfrm>
          <a:prstGeom prst="line">
            <a:avLst/>
          </a:prstGeom>
          <a:ln w="9525" cap="rnd">
            <a:solidFill>
              <a:srgbClr val="000000">
                <a:alpha val="29804"/>
              </a:srgbClr>
            </a:solidFill>
            <a:prstDash val="solid"/>
            <a:headEnd type="none" w="sm" len="sm"/>
            <a:tailEnd type="none" w="sm" len="sm"/>
          </a:ln>
        </p:spPr>
        <p:txBody>
          <a:bodyPr lIns="91440" tIns="45720" rIns="91440" bIns="45720" anchor="t"/>
          <a:lstStyle/>
          <a:p>
            <a:pPr defTabSz="609630"/>
            <a:endParaRPr lang="en-US" sz="1200">
              <a:solidFill>
                <a:srgbClr val="316007"/>
              </a:solidFill>
              <a:latin typeface="Times New Roman"/>
              <a:ea typeface="Calibri"/>
              <a:cs typeface="Times New Roman"/>
            </a:endParaRPr>
          </a:p>
        </p:txBody>
      </p:sp>
      <p:sp>
        <p:nvSpPr>
          <p:cNvPr id="100" name="TextBox 23"/>
          <p:cNvSpPr txBox="1"/>
          <p:nvPr/>
        </p:nvSpPr>
        <p:spPr>
          <a:xfrm>
            <a:off x="537867" y="2811741"/>
            <a:ext cx="1792911" cy="292581"/>
          </a:xfrm>
          <a:prstGeom prst="rect">
            <a:avLst/>
          </a:prstGeom>
        </p:spPr>
        <p:txBody>
          <a:bodyPr lIns="0" tIns="0" rIns="0" bIns="0" rtlCol="0" anchor="t">
            <a:spAutoFit/>
          </a:bodyPr>
          <a:lstStyle/>
          <a:p>
            <a:pPr algn="ctr" defTabSz="609630">
              <a:lnSpc>
                <a:spcPts val="2426"/>
              </a:lnSpc>
            </a:pPr>
            <a:r>
              <a:rPr lang="vi-VN" spc="86">
                <a:solidFill>
                  <a:srgbClr val="316007"/>
                </a:solidFill>
                <a:latin typeface="Times New Roman"/>
                <a:cs typeface="Times New Roman"/>
              </a:rPr>
              <a:t>Đỗ Ngọc Sáng</a:t>
            </a:r>
            <a:endParaRPr lang="en-US" spc="86">
              <a:solidFill>
                <a:srgbClr val="316007"/>
              </a:solidFill>
              <a:latin typeface="Times New Roman"/>
              <a:cs typeface="Times New Roman"/>
            </a:endParaRPr>
          </a:p>
        </p:txBody>
      </p:sp>
      <p:sp>
        <p:nvSpPr>
          <p:cNvPr id="101" name="TextBox 24"/>
          <p:cNvSpPr txBox="1"/>
          <p:nvPr/>
        </p:nvSpPr>
        <p:spPr>
          <a:xfrm>
            <a:off x="537867" y="4152471"/>
            <a:ext cx="1792911" cy="292581"/>
          </a:xfrm>
          <a:prstGeom prst="rect">
            <a:avLst/>
          </a:prstGeom>
        </p:spPr>
        <p:txBody>
          <a:bodyPr lIns="0" tIns="0" rIns="0" bIns="0" rtlCol="0" anchor="t">
            <a:spAutoFit/>
          </a:bodyPr>
          <a:lstStyle>
            <a:defPPr>
              <a:defRPr lang="en-US"/>
            </a:defPPr>
            <a:lvl1pPr algn="ctr" defTabSz="609630">
              <a:lnSpc>
                <a:spcPts val="2426"/>
              </a:lnSpc>
              <a:defRPr spc="86">
                <a:solidFill>
                  <a:srgbClr val="191919"/>
                </a:solidFill>
                <a:latin typeface="+mj-lt"/>
              </a:defRPr>
            </a:lvl1pPr>
          </a:lstStyle>
          <a:p>
            <a:r>
              <a:rPr lang="vi-VN">
                <a:solidFill>
                  <a:srgbClr val="316007"/>
                </a:solidFill>
                <a:latin typeface="Times New Roman"/>
                <a:cs typeface="Times New Roman"/>
              </a:rPr>
              <a:t>Lê Thị Xuân Thu</a:t>
            </a:r>
            <a:endParaRPr lang="en-US">
              <a:solidFill>
                <a:srgbClr val="316007"/>
              </a:solidFill>
              <a:latin typeface="Times New Roman"/>
              <a:cs typeface="Times New Roman"/>
            </a:endParaRPr>
          </a:p>
        </p:txBody>
      </p:sp>
      <p:sp>
        <p:nvSpPr>
          <p:cNvPr id="102" name="TextBox 25"/>
          <p:cNvSpPr txBox="1"/>
          <p:nvPr/>
        </p:nvSpPr>
        <p:spPr>
          <a:xfrm>
            <a:off x="537867" y="5799425"/>
            <a:ext cx="1792911" cy="292581"/>
          </a:xfrm>
          <a:prstGeom prst="rect">
            <a:avLst/>
          </a:prstGeom>
        </p:spPr>
        <p:txBody>
          <a:bodyPr lIns="0" tIns="0" rIns="0" bIns="0" rtlCol="0" anchor="t">
            <a:spAutoFit/>
          </a:bodyPr>
          <a:lstStyle>
            <a:defPPr>
              <a:defRPr lang="en-US"/>
            </a:defPPr>
            <a:lvl1pPr algn="ctr" defTabSz="609630">
              <a:lnSpc>
                <a:spcPts val="2426"/>
              </a:lnSpc>
              <a:defRPr spc="86">
                <a:solidFill>
                  <a:srgbClr val="191919"/>
                </a:solidFill>
                <a:latin typeface="+mj-lt"/>
              </a:defRPr>
            </a:lvl1pPr>
          </a:lstStyle>
          <a:p>
            <a:r>
              <a:rPr lang="vi-VN">
                <a:solidFill>
                  <a:srgbClr val="316007"/>
                </a:solidFill>
                <a:latin typeface="Times New Roman"/>
                <a:cs typeface="Times New Roman"/>
              </a:rPr>
              <a:t>Nguyễn Mạnh Hà</a:t>
            </a:r>
            <a:endParaRPr lang="en-US">
              <a:solidFill>
                <a:srgbClr val="316007"/>
              </a:solidFill>
              <a:latin typeface="Times New Roman"/>
              <a:cs typeface="Times New Roman"/>
            </a:endParaRPr>
          </a:p>
        </p:txBody>
      </p:sp>
      <p:sp>
        <p:nvSpPr>
          <p:cNvPr id="107" name="TextBox 30"/>
          <p:cNvSpPr txBox="1"/>
          <p:nvPr/>
        </p:nvSpPr>
        <p:spPr>
          <a:xfrm>
            <a:off x="621050" y="1841526"/>
            <a:ext cx="1507947" cy="284309"/>
          </a:xfrm>
          <a:prstGeom prst="rect">
            <a:avLst/>
          </a:prstGeom>
        </p:spPr>
        <p:txBody>
          <a:bodyPr wrap="square" lIns="0" tIns="0" rIns="0" bIns="0" rtlCol="0" anchor="t">
            <a:spAutoFit/>
          </a:bodyPr>
          <a:lstStyle/>
          <a:p>
            <a:pPr defTabSz="609630">
              <a:lnSpc>
                <a:spcPts val="2080"/>
              </a:lnSpc>
            </a:pPr>
            <a:r>
              <a:rPr lang="vi-VN" sz="2400">
                <a:solidFill>
                  <a:srgbClr val="316007"/>
                </a:solidFill>
                <a:latin typeface="Times New Roman"/>
                <a:cs typeface="Times New Roman"/>
              </a:rPr>
              <a:t>Nhiệm Vụ</a:t>
            </a:r>
            <a:endParaRPr lang="en-US" sz="2400">
              <a:solidFill>
                <a:srgbClr val="316007"/>
              </a:solidFill>
              <a:latin typeface="Times New Roman"/>
              <a:cs typeface="Times New Roman"/>
            </a:endParaRPr>
          </a:p>
        </p:txBody>
      </p:sp>
      <p:sp>
        <p:nvSpPr>
          <p:cNvPr id="12" name="Rectangle: Rounded Corners 11">
            <a:extLst>
              <a:ext uri="{FF2B5EF4-FFF2-40B4-BE49-F238E27FC236}">
                <a16:creationId xmlns:a16="http://schemas.microsoft.com/office/drawing/2014/main" id="{885CA867-2E57-CBB3-D92B-D05E2AAA0187}"/>
              </a:ext>
            </a:extLst>
          </p:cNvPr>
          <p:cNvSpPr/>
          <p:nvPr/>
        </p:nvSpPr>
        <p:spPr>
          <a:xfrm>
            <a:off x="3111958" y="5549647"/>
            <a:ext cx="2944890" cy="697128"/>
          </a:xfrm>
          <a:prstGeom prst="roundRect">
            <a:avLst>
              <a:gd name="adj" fmla="val 50000"/>
            </a:avLst>
          </a:prstGeom>
          <a:solidFill>
            <a:srgbClr val="C8FF1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1600">
                <a:solidFill>
                  <a:srgbClr val="316007"/>
                </a:solidFill>
                <a:latin typeface="Times New Roman"/>
                <a:cs typeface="Times New Roman"/>
              </a:rPr>
              <a:t>Giao diện “</a:t>
            </a:r>
            <a:r>
              <a:rPr lang="vi-VN" sz="1600" err="1">
                <a:solidFill>
                  <a:srgbClr val="316007"/>
                </a:solidFill>
                <a:latin typeface="Times New Roman"/>
                <a:cs typeface="Times New Roman"/>
              </a:rPr>
              <a:t>Navigation</a:t>
            </a:r>
            <a:r>
              <a:rPr lang="vi-VN" sz="1600">
                <a:solidFill>
                  <a:srgbClr val="316007"/>
                </a:solidFill>
                <a:latin typeface="Times New Roman"/>
                <a:cs typeface="Times New Roman"/>
              </a:rPr>
              <a:t>”, “</a:t>
            </a:r>
            <a:r>
              <a:rPr lang="vi-VN" sz="1600" err="1">
                <a:solidFill>
                  <a:srgbClr val="316007"/>
                </a:solidFill>
                <a:latin typeface="Times New Roman"/>
                <a:cs typeface="Times New Roman"/>
              </a:rPr>
              <a:t>Search</a:t>
            </a:r>
            <a:r>
              <a:rPr lang="vi-VN" sz="1600">
                <a:solidFill>
                  <a:srgbClr val="316007"/>
                </a:solidFill>
                <a:latin typeface="Times New Roman"/>
                <a:cs typeface="Times New Roman"/>
              </a:rPr>
              <a:t>”</a:t>
            </a:r>
            <a:endParaRPr lang="en-US" sz="1600">
              <a:solidFill>
                <a:srgbClr val="316007"/>
              </a:solidFill>
              <a:latin typeface="Times New Roman"/>
              <a:cs typeface="Times New Roman"/>
            </a:endParaRPr>
          </a:p>
        </p:txBody>
      </p:sp>
      <p:sp>
        <p:nvSpPr>
          <p:cNvPr id="14" name="Rectangle: Rounded Corners 13">
            <a:extLst>
              <a:ext uri="{FF2B5EF4-FFF2-40B4-BE49-F238E27FC236}">
                <a16:creationId xmlns:a16="http://schemas.microsoft.com/office/drawing/2014/main" id="{C78CEF03-2953-125D-D500-5764182E357C}"/>
              </a:ext>
            </a:extLst>
          </p:cNvPr>
          <p:cNvSpPr/>
          <p:nvPr/>
        </p:nvSpPr>
        <p:spPr>
          <a:xfrm>
            <a:off x="6123945" y="5502911"/>
            <a:ext cx="2944890" cy="697128"/>
          </a:xfrm>
          <a:prstGeom prst="roundRect">
            <a:avLst>
              <a:gd name="adj" fmla="val 50000"/>
            </a:avLst>
          </a:prstGeom>
          <a:solidFill>
            <a:srgbClr val="C8FF1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1600" err="1">
                <a:solidFill>
                  <a:srgbClr val="316007"/>
                </a:solidFill>
                <a:latin typeface="Times New Roman"/>
                <a:cs typeface="Times New Roman"/>
              </a:rPr>
              <a:t>Speech</a:t>
            </a:r>
            <a:r>
              <a:rPr lang="vi-VN" sz="1600">
                <a:solidFill>
                  <a:srgbClr val="316007"/>
                </a:solidFill>
                <a:latin typeface="Times New Roman"/>
                <a:cs typeface="Times New Roman"/>
              </a:rPr>
              <a:t> To </a:t>
            </a:r>
            <a:r>
              <a:rPr lang="vi-VN" sz="1600" err="1">
                <a:solidFill>
                  <a:srgbClr val="316007"/>
                </a:solidFill>
                <a:latin typeface="Times New Roman"/>
                <a:cs typeface="Times New Roman"/>
              </a:rPr>
              <a:t>Text</a:t>
            </a:r>
            <a:endParaRPr lang="en-US" sz="1600" err="1">
              <a:solidFill>
                <a:srgbClr val="316007"/>
              </a:solidFill>
              <a:latin typeface="Times New Roman"/>
              <a:cs typeface="Times New Roman"/>
            </a:endParaRPr>
          </a:p>
        </p:txBody>
      </p:sp>
      <p:sp>
        <p:nvSpPr>
          <p:cNvPr id="15" name="Rectangle: Rounded Corners 14">
            <a:extLst>
              <a:ext uri="{FF2B5EF4-FFF2-40B4-BE49-F238E27FC236}">
                <a16:creationId xmlns:a16="http://schemas.microsoft.com/office/drawing/2014/main" id="{86593DBA-EDFE-80BB-666C-EE54D4F97A7E}"/>
              </a:ext>
            </a:extLst>
          </p:cNvPr>
          <p:cNvSpPr/>
          <p:nvPr/>
        </p:nvSpPr>
        <p:spPr>
          <a:xfrm>
            <a:off x="3107389" y="3975010"/>
            <a:ext cx="2944890" cy="697128"/>
          </a:xfrm>
          <a:prstGeom prst="roundRect">
            <a:avLst>
              <a:gd name="adj" fmla="val 50000"/>
            </a:avLst>
          </a:prstGeom>
          <a:solidFill>
            <a:srgbClr val="C8FF1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1600">
                <a:solidFill>
                  <a:srgbClr val="316007"/>
                </a:solidFill>
                <a:latin typeface="Times New Roman"/>
                <a:cs typeface="Times New Roman"/>
              </a:rPr>
              <a:t>Giao diện “</a:t>
            </a:r>
            <a:r>
              <a:rPr lang="vi-VN" sz="1600" err="1">
                <a:solidFill>
                  <a:srgbClr val="316007"/>
                </a:solidFill>
                <a:latin typeface="Times New Roman"/>
                <a:cs typeface="Times New Roman"/>
              </a:rPr>
              <a:t>Add</a:t>
            </a:r>
            <a:r>
              <a:rPr lang="vi-VN" sz="1600">
                <a:solidFill>
                  <a:srgbClr val="316007"/>
                </a:solidFill>
                <a:latin typeface="Times New Roman"/>
                <a:cs typeface="Times New Roman"/>
              </a:rPr>
              <a:t> </a:t>
            </a:r>
            <a:r>
              <a:rPr lang="vi-VN" sz="1600" err="1">
                <a:solidFill>
                  <a:srgbClr val="316007"/>
                </a:solidFill>
                <a:latin typeface="Times New Roman"/>
                <a:cs typeface="Times New Roman"/>
              </a:rPr>
              <a:t>Reminder</a:t>
            </a:r>
            <a:r>
              <a:rPr lang="vi-VN" sz="1600">
                <a:solidFill>
                  <a:srgbClr val="316007"/>
                </a:solidFill>
                <a:latin typeface="Times New Roman"/>
                <a:cs typeface="Times New Roman"/>
              </a:rPr>
              <a:t>”</a:t>
            </a:r>
            <a:endParaRPr lang="en-US" sz="1600">
              <a:solidFill>
                <a:srgbClr val="316007"/>
              </a:solidFill>
              <a:latin typeface="Times New Roman"/>
              <a:cs typeface="Times New Roman"/>
            </a:endParaRPr>
          </a:p>
        </p:txBody>
      </p:sp>
      <p:sp>
        <p:nvSpPr>
          <p:cNvPr id="16" name="Rectangle: Rounded Corners 15">
            <a:extLst>
              <a:ext uri="{FF2B5EF4-FFF2-40B4-BE49-F238E27FC236}">
                <a16:creationId xmlns:a16="http://schemas.microsoft.com/office/drawing/2014/main" id="{2EF7066A-1744-3554-983E-68AEEFA54EAD}"/>
              </a:ext>
            </a:extLst>
          </p:cNvPr>
          <p:cNvSpPr/>
          <p:nvPr/>
        </p:nvSpPr>
        <p:spPr>
          <a:xfrm>
            <a:off x="6123945" y="3982790"/>
            <a:ext cx="2944890" cy="697128"/>
          </a:xfrm>
          <a:prstGeom prst="roundRect">
            <a:avLst>
              <a:gd name="adj" fmla="val 50000"/>
            </a:avLst>
          </a:prstGeom>
          <a:solidFill>
            <a:srgbClr val="C8FF1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1600">
                <a:solidFill>
                  <a:srgbClr val="316007"/>
                </a:solidFill>
                <a:latin typeface="Times New Roman"/>
                <a:cs typeface="Times New Roman"/>
              </a:rPr>
              <a:t>Gắn nhãn đối tượng</a:t>
            </a:r>
            <a:endParaRPr lang="en-US" sz="1600">
              <a:solidFill>
                <a:srgbClr val="316007"/>
              </a:solidFill>
              <a:latin typeface="Times New Roman"/>
              <a:cs typeface="Times New Roman"/>
            </a:endParaRPr>
          </a:p>
        </p:txBody>
      </p:sp>
      <p:sp>
        <p:nvSpPr>
          <p:cNvPr id="17" name="Rectangle: Rounded Corners 16">
            <a:extLst>
              <a:ext uri="{FF2B5EF4-FFF2-40B4-BE49-F238E27FC236}">
                <a16:creationId xmlns:a16="http://schemas.microsoft.com/office/drawing/2014/main" id="{0AE0A07C-B4B9-1982-E64B-D498EC0BBF50}"/>
              </a:ext>
            </a:extLst>
          </p:cNvPr>
          <p:cNvSpPr/>
          <p:nvPr/>
        </p:nvSpPr>
        <p:spPr>
          <a:xfrm>
            <a:off x="9140502" y="2612608"/>
            <a:ext cx="2944890" cy="697128"/>
          </a:xfrm>
          <a:prstGeom prst="roundRect">
            <a:avLst>
              <a:gd name="adj" fmla="val 50000"/>
            </a:avLst>
          </a:prstGeom>
          <a:solidFill>
            <a:srgbClr val="C8FF1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1600">
                <a:solidFill>
                  <a:srgbClr val="316007"/>
                </a:solidFill>
                <a:latin typeface="Times New Roman"/>
                <a:cs typeface="Times New Roman"/>
              </a:rPr>
              <a:t>Giao diện thông tin </a:t>
            </a:r>
            <a:r>
              <a:rPr lang="vi-VN" sz="1600" err="1">
                <a:solidFill>
                  <a:srgbClr val="316007"/>
                </a:solidFill>
                <a:latin typeface="Times New Roman"/>
                <a:cs typeface="Times New Roman"/>
              </a:rPr>
              <a:t>Reminder</a:t>
            </a:r>
            <a:endParaRPr lang="en-US" sz="1600" err="1">
              <a:solidFill>
                <a:srgbClr val="316007"/>
              </a:solidFill>
              <a:latin typeface="Times New Roman"/>
              <a:cs typeface="Times New Roman"/>
            </a:endParaRPr>
          </a:p>
        </p:txBody>
      </p:sp>
      <p:sp>
        <p:nvSpPr>
          <p:cNvPr id="18" name="Rectangle: Rounded Corners 17">
            <a:extLst>
              <a:ext uri="{FF2B5EF4-FFF2-40B4-BE49-F238E27FC236}">
                <a16:creationId xmlns:a16="http://schemas.microsoft.com/office/drawing/2014/main" id="{3CB5F983-56F5-AEC0-35E5-67CD3ABBC91E}"/>
              </a:ext>
            </a:extLst>
          </p:cNvPr>
          <p:cNvSpPr/>
          <p:nvPr/>
        </p:nvSpPr>
        <p:spPr>
          <a:xfrm>
            <a:off x="6123945" y="2612608"/>
            <a:ext cx="2944890" cy="697128"/>
          </a:xfrm>
          <a:prstGeom prst="roundRect">
            <a:avLst>
              <a:gd name="adj" fmla="val 50000"/>
            </a:avLst>
          </a:prstGeom>
          <a:solidFill>
            <a:srgbClr val="C8FF1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1600">
                <a:solidFill>
                  <a:srgbClr val="316007"/>
                </a:solidFill>
                <a:latin typeface="Times New Roman"/>
                <a:cs typeface="Times New Roman"/>
              </a:rPr>
              <a:t>Gắn nhãn đối tượng</a:t>
            </a:r>
            <a:endParaRPr lang="en-US" sz="1600">
              <a:solidFill>
                <a:srgbClr val="316007"/>
              </a:solidFill>
              <a:latin typeface="Times New Roman"/>
              <a:cs typeface="Times New Roman"/>
            </a:endParaRPr>
          </a:p>
        </p:txBody>
      </p:sp>
      <p:sp>
        <p:nvSpPr>
          <p:cNvPr id="19" name="Rectangle: Rounded Corners 18">
            <a:extLst>
              <a:ext uri="{FF2B5EF4-FFF2-40B4-BE49-F238E27FC236}">
                <a16:creationId xmlns:a16="http://schemas.microsoft.com/office/drawing/2014/main" id="{989AC0D6-929E-46A6-962D-AB9BCDCD613A}"/>
              </a:ext>
            </a:extLst>
          </p:cNvPr>
          <p:cNvSpPr/>
          <p:nvPr/>
        </p:nvSpPr>
        <p:spPr>
          <a:xfrm>
            <a:off x="3107389" y="2611125"/>
            <a:ext cx="2944890" cy="697128"/>
          </a:xfrm>
          <a:prstGeom prst="roundRect">
            <a:avLst>
              <a:gd name="adj" fmla="val 50000"/>
            </a:avLst>
          </a:prstGeom>
          <a:solidFill>
            <a:srgbClr val="C8FF16"/>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sz="1600" err="1">
                <a:solidFill>
                  <a:srgbClr val="316007"/>
                </a:solidFill>
                <a:latin typeface="Times New Roman"/>
                <a:cs typeface="Times New Roman"/>
              </a:rPr>
              <a:t>Backend</a:t>
            </a:r>
            <a:endParaRPr lang="en-US" sz="1600" err="1">
              <a:solidFill>
                <a:srgbClr val="316007"/>
              </a:solidFill>
              <a:latin typeface="Times New Roman"/>
              <a:cs typeface="Times New Roman"/>
            </a:endParaRPr>
          </a:p>
        </p:txBody>
      </p:sp>
    </p:spTree>
    <p:extLst>
      <p:ext uri="{BB962C8B-B14F-4D97-AF65-F5344CB8AC3E}">
        <p14:creationId xmlns:p14="http://schemas.microsoft.com/office/powerpoint/2010/main" val="1405295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2" name="Rectangle: Rounded Corners 1">
            <a:extLst>
              <a:ext uri="{FF2B5EF4-FFF2-40B4-BE49-F238E27FC236}">
                <a16:creationId xmlns:a16="http://schemas.microsoft.com/office/drawing/2014/main" id="{726982AF-1B33-123F-A130-74649A24B06D}"/>
              </a:ext>
            </a:extLst>
          </p:cNvPr>
          <p:cNvSpPr/>
          <p:nvPr/>
        </p:nvSpPr>
        <p:spPr>
          <a:xfrm>
            <a:off x="4226308" y="302935"/>
            <a:ext cx="3691659" cy="78781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Thông tin dự án</a:t>
            </a:r>
            <a:endParaRPr lang="en-US" sz="2800" b="1">
              <a:solidFill>
                <a:srgbClr val="316007"/>
              </a:solidFill>
              <a:latin typeface="Times New Roman"/>
              <a:ea typeface="Bellota Text" panose="00000500000000000000" pitchFamily="2" charset="0"/>
              <a:cs typeface="Times New Roman"/>
            </a:endParaRPr>
          </a:p>
        </p:txBody>
      </p:sp>
      <p:grpSp>
        <p:nvGrpSpPr>
          <p:cNvPr id="8" name="Group 2"/>
          <p:cNvGrpSpPr/>
          <p:nvPr/>
        </p:nvGrpSpPr>
        <p:grpSpPr>
          <a:xfrm>
            <a:off x="8899978" y="2129215"/>
            <a:ext cx="1309917" cy="531668"/>
            <a:chOff x="0" y="0"/>
            <a:chExt cx="1674484" cy="679639"/>
          </a:xfrm>
        </p:grpSpPr>
        <p:sp>
          <p:nvSpPr>
            <p:cNvPr id="9" name="Freeform 3"/>
            <p:cNvSpPr/>
            <p:nvPr/>
          </p:nvSpPr>
          <p:spPr>
            <a:xfrm>
              <a:off x="0" y="0"/>
              <a:ext cx="1674484" cy="679639"/>
            </a:xfrm>
            <a:custGeom>
              <a:avLst/>
              <a:gdLst/>
              <a:ahLst/>
              <a:cxnLst/>
              <a:rect l="l" t="t" r="r" b="b"/>
              <a:pathLst>
                <a:path w="1674484" h="679639">
                  <a:moveTo>
                    <a:pt x="1550024" y="679639"/>
                  </a:moveTo>
                  <a:lnTo>
                    <a:pt x="124460" y="679639"/>
                  </a:lnTo>
                  <a:cubicBezTo>
                    <a:pt x="55880" y="679639"/>
                    <a:pt x="0" y="623759"/>
                    <a:pt x="0" y="555179"/>
                  </a:cubicBezTo>
                  <a:lnTo>
                    <a:pt x="0" y="124460"/>
                  </a:lnTo>
                  <a:cubicBezTo>
                    <a:pt x="0" y="55880"/>
                    <a:pt x="55880" y="0"/>
                    <a:pt x="124460" y="0"/>
                  </a:cubicBezTo>
                  <a:lnTo>
                    <a:pt x="1550024" y="0"/>
                  </a:lnTo>
                  <a:cubicBezTo>
                    <a:pt x="1618604" y="0"/>
                    <a:pt x="1674484" y="55880"/>
                    <a:pt x="1674484" y="124460"/>
                  </a:cubicBezTo>
                  <a:lnTo>
                    <a:pt x="1674484" y="555179"/>
                  </a:lnTo>
                  <a:cubicBezTo>
                    <a:pt x="1674484" y="623759"/>
                    <a:pt x="1618604" y="679639"/>
                    <a:pt x="1550024" y="679639"/>
                  </a:cubicBezTo>
                  <a:close/>
                </a:path>
              </a:pathLst>
            </a:custGeom>
            <a:solidFill>
              <a:srgbClr val="5941FF"/>
            </a:solidFill>
          </p:spPr>
          <p:txBody>
            <a:bodyPr/>
            <a:lstStyle/>
            <a:p>
              <a:pPr defTabSz="857250"/>
              <a:endParaRPr lang="en-US" sz="1688">
                <a:solidFill>
                  <a:prstClr val="black"/>
                </a:solidFill>
                <a:latin typeface="Times New Roman"/>
                <a:cs typeface="Times New Roman"/>
              </a:endParaRPr>
            </a:p>
          </p:txBody>
        </p:sp>
      </p:grpSp>
      <p:grpSp>
        <p:nvGrpSpPr>
          <p:cNvPr id="11" name="Group 4"/>
          <p:cNvGrpSpPr/>
          <p:nvPr/>
        </p:nvGrpSpPr>
        <p:grpSpPr>
          <a:xfrm>
            <a:off x="7545413" y="2129215"/>
            <a:ext cx="1309917" cy="531668"/>
            <a:chOff x="0" y="0"/>
            <a:chExt cx="1674484" cy="679639"/>
          </a:xfrm>
        </p:grpSpPr>
        <p:sp>
          <p:nvSpPr>
            <p:cNvPr id="14" name="Freeform 5"/>
            <p:cNvSpPr/>
            <p:nvPr/>
          </p:nvSpPr>
          <p:spPr>
            <a:xfrm>
              <a:off x="0" y="0"/>
              <a:ext cx="1674484" cy="679639"/>
            </a:xfrm>
            <a:custGeom>
              <a:avLst/>
              <a:gdLst/>
              <a:ahLst/>
              <a:cxnLst/>
              <a:rect l="l" t="t" r="r" b="b"/>
              <a:pathLst>
                <a:path w="1674484" h="679639">
                  <a:moveTo>
                    <a:pt x="1550024" y="679639"/>
                  </a:moveTo>
                  <a:lnTo>
                    <a:pt x="124460" y="679639"/>
                  </a:lnTo>
                  <a:cubicBezTo>
                    <a:pt x="55880" y="679639"/>
                    <a:pt x="0" y="623759"/>
                    <a:pt x="0" y="555179"/>
                  </a:cubicBezTo>
                  <a:lnTo>
                    <a:pt x="0" y="124460"/>
                  </a:lnTo>
                  <a:cubicBezTo>
                    <a:pt x="0" y="55880"/>
                    <a:pt x="55880" y="0"/>
                    <a:pt x="124460" y="0"/>
                  </a:cubicBezTo>
                  <a:lnTo>
                    <a:pt x="1550024" y="0"/>
                  </a:lnTo>
                  <a:cubicBezTo>
                    <a:pt x="1618604" y="0"/>
                    <a:pt x="1674484" y="55880"/>
                    <a:pt x="1674484" y="124460"/>
                  </a:cubicBezTo>
                  <a:lnTo>
                    <a:pt x="1674484" y="555179"/>
                  </a:lnTo>
                  <a:cubicBezTo>
                    <a:pt x="1674484" y="623759"/>
                    <a:pt x="1618604" y="679639"/>
                    <a:pt x="1550024" y="679639"/>
                  </a:cubicBezTo>
                  <a:close/>
                </a:path>
              </a:pathLst>
            </a:custGeom>
            <a:solidFill>
              <a:srgbClr val="8371FF"/>
            </a:solidFill>
          </p:spPr>
          <p:txBody>
            <a:bodyPr/>
            <a:lstStyle/>
            <a:p>
              <a:pPr defTabSz="857250"/>
              <a:endParaRPr lang="en-US" sz="1688">
                <a:solidFill>
                  <a:prstClr val="black"/>
                </a:solidFill>
                <a:latin typeface="Times New Roman"/>
                <a:cs typeface="Times New Roman"/>
              </a:endParaRPr>
            </a:p>
          </p:txBody>
        </p:sp>
      </p:grpSp>
      <p:grpSp>
        <p:nvGrpSpPr>
          <p:cNvPr id="15" name="Group 6"/>
          <p:cNvGrpSpPr/>
          <p:nvPr/>
        </p:nvGrpSpPr>
        <p:grpSpPr>
          <a:xfrm>
            <a:off x="6190848" y="2129215"/>
            <a:ext cx="1309917" cy="531668"/>
            <a:chOff x="0" y="0"/>
            <a:chExt cx="1674484" cy="679639"/>
          </a:xfrm>
        </p:grpSpPr>
        <p:sp>
          <p:nvSpPr>
            <p:cNvPr id="16" name="Freeform 7"/>
            <p:cNvSpPr/>
            <p:nvPr/>
          </p:nvSpPr>
          <p:spPr>
            <a:xfrm>
              <a:off x="0" y="0"/>
              <a:ext cx="1674484" cy="679639"/>
            </a:xfrm>
            <a:custGeom>
              <a:avLst/>
              <a:gdLst/>
              <a:ahLst/>
              <a:cxnLst/>
              <a:rect l="l" t="t" r="r" b="b"/>
              <a:pathLst>
                <a:path w="1674484" h="679639">
                  <a:moveTo>
                    <a:pt x="1550024" y="679639"/>
                  </a:moveTo>
                  <a:lnTo>
                    <a:pt x="124460" y="679639"/>
                  </a:lnTo>
                  <a:cubicBezTo>
                    <a:pt x="55880" y="679639"/>
                    <a:pt x="0" y="623759"/>
                    <a:pt x="0" y="555179"/>
                  </a:cubicBezTo>
                  <a:lnTo>
                    <a:pt x="0" y="124460"/>
                  </a:lnTo>
                  <a:cubicBezTo>
                    <a:pt x="0" y="55880"/>
                    <a:pt x="55880" y="0"/>
                    <a:pt x="124460" y="0"/>
                  </a:cubicBezTo>
                  <a:lnTo>
                    <a:pt x="1550024" y="0"/>
                  </a:lnTo>
                  <a:cubicBezTo>
                    <a:pt x="1618604" y="0"/>
                    <a:pt x="1674484" y="55880"/>
                    <a:pt x="1674484" y="124460"/>
                  </a:cubicBezTo>
                  <a:lnTo>
                    <a:pt x="1674484" y="555179"/>
                  </a:lnTo>
                  <a:cubicBezTo>
                    <a:pt x="1674484" y="623759"/>
                    <a:pt x="1618604" y="679639"/>
                    <a:pt x="1550024" y="679639"/>
                  </a:cubicBezTo>
                  <a:close/>
                </a:path>
              </a:pathLst>
            </a:custGeom>
            <a:solidFill>
              <a:srgbClr val="A699FA"/>
            </a:solidFill>
          </p:spPr>
          <p:txBody>
            <a:bodyPr/>
            <a:lstStyle/>
            <a:p>
              <a:pPr defTabSz="857250"/>
              <a:endParaRPr lang="en-US" sz="1688">
                <a:solidFill>
                  <a:prstClr val="black"/>
                </a:solidFill>
                <a:latin typeface="Times New Roman"/>
                <a:cs typeface="Times New Roman"/>
              </a:endParaRPr>
            </a:p>
          </p:txBody>
        </p:sp>
      </p:grpSp>
      <p:grpSp>
        <p:nvGrpSpPr>
          <p:cNvPr id="18" name="Group 8"/>
          <p:cNvGrpSpPr/>
          <p:nvPr/>
        </p:nvGrpSpPr>
        <p:grpSpPr>
          <a:xfrm>
            <a:off x="4827352" y="2129215"/>
            <a:ext cx="1309917" cy="531668"/>
            <a:chOff x="0" y="0"/>
            <a:chExt cx="1674484" cy="679639"/>
          </a:xfrm>
        </p:grpSpPr>
        <p:sp>
          <p:nvSpPr>
            <p:cNvPr id="20" name="Freeform 9"/>
            <p:cNvSpPr/>
            <p:nvPr/>
          </p:nvSpPr>
          <p:spPr>
            <a:xfrm>
              <a:off x="0" y="0"/>
              <a:ext cx="1674484" cy="679639"/>
            </a:xfrm>
            <a:custGeom>
              <a:avLst/>
              <a:gdLst/>
              <a:ahLst/>
              <a:cxnLst/>
              <a:rect l="l" t="t" r="r" b="b"/>
              <a:pathLst>
                <a:path w="1674484" h="679639">
                  <a:moveTo>
                    <a:pt x="1550024" y="679639"/>
                  </a:moveTo>
                  <a:lnTo>
                    <a:pt x="124460" y="679639"/>
                  </a:lnTo>
                  <a:cubicBezTo>
                    <a:pt x="55880" y="679639"/>
                    <a:pt x="0" y="623759"/>
                    <a:pt x="0" y="555179"/>
                  </a:cubicBezTo>
                  <a:lnTo>
                    <a:pt x="0" y="124460"/>
                  </a:lnTo>
                  <a:cubicBezTo>
                    <a:pt x="0" y="55880"/>
                    <a:pt x="55880" y="0"/>
                    <a:pt x="124460" y="0"/>
                  </a:cubicBezTo>
                  <a:lnTo>
                    <a:pt x="1550024" y="0"/>
                  </a:lnTo>
                  <a:cubicBezTo>
                    <a:pt x="1618604" y="0"/>
                    <a:pt x="1674484" y="55880"/>
                    <a:pt x="1674484" y="124460"/>
                  </a:cubicBezTo>
                  <a:lnTo>
                    <a:pt x="1674484" y="555179"/>
                  </a:lnTo>
                  <a:cubicBezTo>
                    <a:pt x="1674484" y="623759"/>
                    <a:pt x="1618604" y="679639"/>
                    <a:pt x="1550024" y="679639"/>
                  </a:cubicBezTo>
                  <a:close/>
                </a:path>
              </a:pathLst>
            </a:custGeom>
            <a:solidFill>
              <a:srgbClr val="CCC4FF"/>
            </a:solidFill>
          </p:spPr>
          <p:txBody>
            <a:bodyPr/>
            <a:lstStyle/>
            <a:p>
              <a:pPr defTabSz="857250"/>
              <a:endParaRPr lang="en-US" sz="1688">
                <a:solidFill>
                  <a:prstClr val="black"/>
                </a:solidFill>
                <a:latin typeface="Times New Roman"/>
                <a:cs typeface="Times New Roman"/>
              </a:endParaRPr>
            </a:p>
          </p:txBody>
        </p:sp>
      </p:grpSp>
      <p:grpSp>
        <p:nvGrpSpPr>
          <p:cNvPr id="21" name="Group 10"/>
          <p:cNvGrpSpPr/>
          <p:nvPr/>
        </p:nvGrpSpPr>
        <p:grpSpPr>
          <a:xfrm>
            <a:off x="1971989" y="2129215"/>
            <a:ext cx="2401653" cy="531668"/>
            <a:chOff x="0" y="0"/>
            <a:chExt cx="3070064" cy="679639"/>
          </a:xfrm>
        </p:grpSpPr>
        <p:sp>
          <p:nvSpPr>
            <p:cNvPr id="22" name="Freeform 11"/>
            <p:cNvSpPr/>
            <p:nvPr/>
          </p:nvSpPr>
          <p:spPr>
            <a:xfrm>
              <a:off x="0" y="0"/>
              <a:ext cx="3070064" cy="679639"/>
            </a:xfrm>
            <a:custGeom>
              <a:avLst/>
              <a:gdLst/>
              <a:ahLst/>
              <a:cxnLst/>
              <a:rect l="l" t="t" r="r" b="b"/>
              <a:pathLst>
                <a:path w="3070064" h="679639">
                  <a:moveTo>
                    <a:pt x="2945604" y="679639"/>
                  </a:moveTo>
                  <a:lnTo>
                    <a:pt x="124460" y="679639"/>
                  </a:lnTo>
                  <a:cubicBezTo>
                    <a:pt x="55880" y="679639"/>
                    <a:pt x="0" y="623759"/>
                    <a:pt x="0" y="555179"/>
                  </a:cubicBezTo>
                  <a:lnTo>
                    <a:pt x="0" y="124460"/>
                  </a:lnTo>
                  <a:cubicBezTo>
                    <a:pt x="0" y="55880"/>
                    <a:pt x="55880" y="0"/>
                    <a:pt x="124460" y="0"/>
                  </a:cubicBezTo>
                  <a:lnTo>
                    <a:pt x="2945604" y="0"/>
                  </a:lnTo>
                  <a:cubicBezTo>
                    <a:pt x="3014184" y="0"/>
                    <a:pt x="3070064" y="55880"/>
                    <a:pt x="3070064" y="124460"/>
                  </a:cubicBezTo>
                  <a:lnTo>
                    <a:pt x="3070064" y="555179"/>
                  </a:lnTo>
                  <a:cubicBezTo>
                    <a:pt x="3070064" y="623759"/>
                    <a:pt x="3014184" y="679639"/>
                    <a:pt x="2945604" y="679639"/>
                  </a:cubicBezTo>
                  <a:close/>
                </a:path>
              </a:pathLst>
            </a:custGeom>
            <a:solidFill>
              <a:srgbClr val="C8FF16"/>
            </a:solidFill>
          </p:spPr>
          <p:txBody>
            <a:bodyPr/>
            <a:lstStyle/>
            <a:p>
              <a:pPr defTabSz="857250"/>
              <a:endParaRPr lang="en-US" sz="1688">
                <a:solidFill>
                  <a:prstClr val="black"/>
                </a:solidFill>
                <a:latin typeface="Times New Roman"/>
                <a:cs typeface="Times New Roman"/>
              </a:endParaRPr>
            </a:p>
          </p:txBody>
        </p:sp>
      </p:grpSp>
      <p:sp>
        <p:nvSpPr>
          <p:cNvPr id="23" name="AutoShape 12"/>
          <p:cNvSpPr/>
          <p:nvPr/>
        </p:nvSpPr>
        <p:spPr>
          <a:xfrm>
            <a:off x="4827352" y="3076113"/>
            <a:ext cx="5392659" cy="0"/>
          </a:xfrm>
          <a:prstGeom prst="line">
            <a:avLst/>
          </a:prstGeom>
          <a:ln w="9525" cap="rnd">
            <a:solidFill>
              <a:srgbClr val="000000">
                <a:alpha val="40000"/>
              </a:srgbClr>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24" name="AutoShape 13"/>
          <p:cNvSpPr/>
          <p:nvPr/>
        </p:nvSpPr>
        <p:spPr>
          <a:xfrm>
            <a:off x="4827352" y="3503463"/>
            <a:ext cx="5392659" cy="0"/>
          </a:xfrm>
          <a:prstGeom prst="line">
            <a:avLst/>
          </a:prstGeom>
          <a:ln w="9525" cap="rnd">
            <a:solidFill>
              <a:srgbClr val="000000">
                <a:alpha val="40000"/>
              </a:srgbClr>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26" name="AutoShape 14"/>
          <p:cNvSpPr/>
          <p:nvPr/>
        </p:nvSpPr>
        <p:spPr>
          <a:xfrm>
            <a:off x="4827352" y="3930812"/>
            <a:ext cx="5392659" cy="0"/>
          </a:xfrm>
          <a:prstGeom prst="line">
            <a:avLst/>
          </a:prstGeom>
          <a:ln w="9525" cap="rnd">
            <a:solidFill>
              <a:srgbClr val="000000">
                <a:alpha val="40000"/>
              </a:srgbClr>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27" name="AutoShape 15"/>
          <p:cNvSpPr/>
          <p:nvPr/>
        </p:nvSpPr>
        <p:spPr>
          <a:xfrm>
            <a:off x="4827352" y="4358161"/>
            <a:ext cx="5392659" cy="0"/>
          </a:xfrm>
          <a:prstGeom prst="line">
            <a:avLst/>
          </a:prstGeom>
          <a:ln w="9525" cap="rnd">
            <a:solidFill>
              <a:srgbClr val="000000">
                <a:alpha val="40000"/>
              </a:srgbClr>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28" name="AutoShape 16"/>
          <p:cNvSpPr/>
          <p:nvPr/>
        </p:nvSpPr>
        <p:spPr>
          <a:xfrm>
            <a:off x="4827352" y="4786786"/>
            <a:ext cx="5392659" cy="0"/>
          </a:xfrm>
          <a:prstGeom prst="line">
            <a:avLst/>
          </a:prstGeom>
          <a:ln w="9525" cap="rnd">
            <a:solidFill>
              <a:srgbClr val="000000">
                <a:alpha val="40000"/>
              </a:srgbClr>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29" name="AutoShape 17"/>
          <p:cNvSpPr/>
          <p:nvPr/>
        </p:nvSpPr>
        <p:spPr>
          <a:xfrm>
            <a:off x="4827352" y="5212860"/>
            <a:ext cx="5392659" cy="0"/>
          </a:xfrm>
          <a:prstGeom prst="line">
            <a:avLst/>
          </a:prstGeom>
          <a:ln w="9525" cap="rnd">
            <a:solidFill>
              <a:srgbClr val="000000">
                <a:alpha val="40000"/>
              </a:srgbClr>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30" name="AutoShape 18"/>
          <p:cNvSpPr/>
          <p:nvPr/>
        </p:nvSpPr>
        <p:spPr>
          <a:xfrm>
            <a:off x="4827352" y="5640209"/>
            <a:ext cx="5392659" cy="0"/>
          </a:xfrm>
          <a:prstGeom prst="line">
            <a:avLst/>
          </a:prstGeom>
          <a:ln w="9525" cap="rnd">
            <a:solidFill>
              <a:srgbClr val="000000">
                <a:alpha val="40000"/>
              </a:srgbClr>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31" name="AutoShape 19"/>
          <p:cNvSpPr/>
          <p:nvPr/>
        </p:nvSpPr>
        <p:spPr>
          <a:xfrm>
            <a:off x="4827352" y="6067558"/>
            <a:ext cx="5392659" cy="0"/>
          </a:xfrm>
          <a:prstGeom prst="line">
            <a:avLst/>
          </a:prstGeom>
          <a:ln w="9525" cap="rnd">
            <a:solidFill>
              <a:srgbClr val="000000">
                <a:alpha val="40000"/>
              </a:srgbClr>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32" name="AutoShape 20"/>
          <p:cNvSpPr/>
          <p:nvPr/>
        </p:nvSpPr>
        <p:spPr>
          <a:xfrm>
            <a:off x="4827352" y="3040394"/>
            <a:ext cx="742467" cy="0"/>
          </a:xfrm>
          <a:prstGeom prst="line">
            <a:avLst/>
          </a:prstGeom>
          <a:ln w="76200" cap="rnd">
            <a:solidFill>
              <a:srgbClr val="CCC4FF"/>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33" name="AutoShape 21"/>
          <p:cNvSpPr/>
          <p:nvPr/>
        </p:nvSpPr>
        <p:spPr>
          <a:xfrm>
            <a:off x="5662740" y="3467744"/>
            <a:ext cx="1299106" cy="0"/>
          </a:xfrm>
          <a:prstGeom prst="line">
            <a:avLst/>
          </a:prstGeom>
          <a:ln w="76200" cap="rnd">
            <a:solidFill>
              <a:srgbClr val="CCC4FF"/>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34" name="AutoShape 22"/>
          <p:cNvSpPr/>
          <p:nvPr/>
        </p:nvSpPr>
        <p:spPr>
          <a:xfrm>
            <a:off x="6845806" y="3899558"/>
            <a:ext cx="748825" cy="0"/>
          </a:xfrm>
          <a:prstGeom prst="line">
            <a:avLst/>
          </a:prstGeom>
          <a:ln w="76200" cap="rnd">
            <a:solidFill>
              <a:srgbClr val="A699FA"/>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35" name="AutoShape 23"/>
          <p:cNvSpPr/>
          <p:nvPr/>
        </p:nvSpPr>
        <p:spPr>
          <a:xfrm>
            <a:off x="7594631" y="4331372"/>
            <a:ext cx="748825" cy="0"/>
          </a:xfrm>
          <a:prstGeom prst="line">
            <a:avLst/>
          </a:prstGeom>
          <a:ln w="76200" cap="rnd">
            <a:solidFill>
              <a:srgbClr val="A699FA"/>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36" name="AutoShape 24"/>
          <p:cNvSpPr/>
          <p:nvPr/>
        </p:nvSpPr>
        <p:spPr>
          <a:xfrm>
            <a:off x="7775484" y="4751067"/>
            <a:ext cx="1145421" cy="0"/>
          </a:xfrm>
          <a:prstGeom prst="line">
            <a:avLst/>
          </a:prstGeom>
          <a:ln w="76200" cap="rnd">
            <a:solidFill>
              <a:srgbClr val="8371FF"/>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37" name="AutoShape 25"/>
          <p:cNvSpPr/>
          <p:nvPr/>
        </p:nvSpPr>
        <p:spPr>
          <a:xfrm>
            <a:off x="8178440" y="5177141"/>
            <a:ext cx="742467" cy="0"/>
          </a:xfrm>
          <a:prstGeom prst="line">
            <a:avLst/>
          </a:prstGeom>
          <a:ln w="76200" cap="rnd">
            <a:solidFill>
              <a:srgbClr val="8371FF"/>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38" name="AutoShape 26"/>
          <p:cNvSpPr/>
          <p:nvPr/>
        </p:nvSpPr>
        <p:spPr>
          <a:xfrm>
            <a:off x="8389477" y="5604490"/>
            <a:ext cx="1299106" cy="0"/>
          </a:xfrm>
          <a:prstGeom prst="line">
            <a:avLst/>
          </a:prstGeom>
          <a:ln w="76200" cap="rnd">
            <a:solidFill>
              <a:srgbClr val="5941FF"/>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39" name="AutoShape 27"/>
          <p:cNvSpPr/>
          <p:nvPr/>
        </p:nvSpPr>
        <p:spPr>
          <a:xfrm>
            <a:off x="8920906" y="6031839"/>
            <a:ext cx="1299106" cy="0"/>
          </a:xfrm>
          <a:prstGeom prst="line">
            <a:avLst/>
          </a:prstGeom>
          <a:ln w="76200" cap="rnd">
            <a:solidFill>
              <a:srgbClr val="5941FF"/>
            </a:solidFill>
            <a:prstDash val="solid"/>
            <a:headEnd type="none" w="sm" len="sm"/>
            <a:tailEnd type="none" w="sm" len="sm"/>
          </a:ln>
        </p:spPr>
        <p:txBody>
          <a:bodyPr/>
          <a:lstStyle/>
          <a:p>
            <a:pPr defTabSz="857250"/>
            <a:endParaRPr lang="en-US" sz="1688">
              <a:solidFill>
                <a:prstClr val="black"/>
              </a:solidFill>
              <a:latin typeface="Times New Roman"/>
              <a:cs typeface="Times New Roman"/>
            </a:endParaRPr>
          </a:p>
        </p:txBody>
      </p:sp>
      <p:sp>
        <p:nvSpPr>
          <p:cNvPr id="40" name="TextBox 29"/>
          <p:cNvSpPr txBox="1"/>
          <p:nvPr/>
        </p:nvSpPr>
        <p:spPr>
          <a:xfrm>
            <a:off x="2153617" y="2234314"/>
            <a:ext cx="2037144" cy="268600"/>
          </a:xfrm>
          <a:prstGeom prst="rect">
            <a:avLst/>
          </a:prstGeom>
        </p:spPr>
        <p:txBody>
          <a:bodyPr lIns="0" tIns="0" rIns="0" bIns="0" rtlCol="0" anchor="t">
            <a:spAutoFit/>
          </a:bodyPr>
          <a:lstStyle/>
          <a:p>
            <a:pPr algn="ctr" defTabSz="857250">
              <a:lnSpc>
                <a:spcPts val="2250"/>
              </a:lnSpc>
              <a:spcBef>
                <a:spcPct val="0"/>
              </a:spcBef>
            </a:pPr>
            <a:r>
              <a:rPr lang="en-US" sz="1400" spc="14">
                <a:solidFill>
                  <a:srgbClr val="5941FF"/>
                </a:solidFill>
                <a:latin typeface="Times New Roman"/>
                <a:cs typeface="Times New Roman"/>
              </a:rPr>
              <a:t>NHIỆM VỤ</a:t>
            </a:r>
            <a:endParaRPr lang="en-US">
              <a:latin typeface="Times New Roman"/>
              <a:cs typeface="Times New Roman"/>
            </a:endParaRPr>
          </a:p>
        </p:txBody>
      </p:sp>
      <p:sp>
        <p:nvSpPr>
          <p:cNvPr id="41" name="TextBox 30"/>
          <p:cNvSpPr txBox="1"/>
          <p:nvPr/>
        </p:nvSpPr>
        <p:spPr>
          <a:xfrm>
            <a:off x="4970317" y="2260210"/>
            <a:ext cx="1023987" cy="218650"/>
          </a:xfrm>
          <a:prstGeom prst="rect">
            <a:avLst/>
          </a:prstGeom>
        </p:spPr>
        <p:txBody>
          <a:bodyPr lIns="0" tIns="0" rIns="0" bIns="0" rtlCol="0" anchor="t">
            <a:spAutoFit/>
          </a:bodyPr>
          <a:lstStyle/>
          <a:p>
            <a:pPr algn="ctr" defTabSz="857250">
              <a:lnSpc>
                <a:spcPts val="1913"/>
              </a:lnSpc>
              <a:spcBef>
                <a:spcPct val="0"/>
              </a:spcBef>
            </a:pPr>
            <a:r>
              <a:rPr lang="en-US" sz="1195" spc="11">
                <a:solidFill>
                  <a:srgbClr val="FFFFFF"/>
                </a:solidFill>
                <a:latin typeface="Times New Roman"/>
                <a:cs typeface="Times New Roman"/>
              </a:rPr>
              <a:t>THÁNG THỨ 1</a:t>
            </a:r>
          </a:p>
        </p:txBody>
      </p:sp>
      <p:sp>
        <p:nvSpPr>
          <p:cNvPr id="42" name="TextBox 31"/>
          <p:cNvSpPr txBox="1"/>
          <p:nvPr/>
        </p:nvSpPr>
        <p:spPr>
          <a:xfrm>
            <a:off x="6333813" y="2260210"/>
            <a:ext cx="1023987" cy="218650"/>
          </a:xfrm>
          <a:prstGeom prst="rect">
            <a:avLst/>
          </a:prstGeom>
        </p:spPr>
        <p:txBody>
          <a:bodyPr lIns="0" tIns="0" rIns="0" bIns="0" rtlCol="0" anchor="t">
            <a:spAutoFit/>
          </a:bodyPr>
          <a:lstStyle/>
          <a:p>
            <a:pPr algn="ctr" defTabSz="857250">
              <a:lnSpc>
                <a:spcPts val="1913"/>
              </a:lnSpc>
              <a:spcBef>
                <a:spcPct val="0"/>
              </a:spcBef>
            </a:pPr>
            <a:r>
              <a:rPr lang="en-US" sz="1195" spc="11">
                <a:solidFill>
                  <a:srgbClr val="FFFFFF"/>
                </a:solidFill>
                <a:latin typeface="Times New Roman"/>
                <a:cs typeface="Times New Roman"/>
              </a:rPr>
              <a:t>THÁNG THỨ 2</a:t>
            </a:r>
          </a:p>
        </p:txBody>
      </p:sp>
      <p:sp>
        <p:nvSpPr>
          <p:cNvPr id="43" name="TextBox 32"/>
          <p:cNvSpPr txBox="1"/>
          <p:nvPr/>
        </p:nvSpPr>
        <p:spPr>
          <a:xfrm>
            <a:off x="7688377" y="2260210"/>
            <a:ext cx="1023987" cy="218650"/>
          </a:xfrm>
          <a:prstGeom prst="rect">
            <a:avLst/>
          </a:prstGeom>
        </p:spPr>
        <p:txBody>
          <a:bodyPr lIns="0" tIns="0" rIns="0" bIns="0" rtlCol="0" anchor="t">
            <a:spAutoFit/>
          </a:bodyPr>
          <a:lstStyle/>
          <a:p>
            <a:pPr algn="ctr" defTabSz="857250">
              <a:lnSpc>
                <a:spcPts val="1913"/>
              </a:lnSpc>
              <a:spcBef>
                <a:spcPct val="0"/>
              </a:spcBef>
            </a:pPr>
            <a:r>
              <a:rPr lang="en-US" sz="1195" spc="11">
                <a:solidFill>
                  <a:srgbClr val="FFFFFF"/>
                </a:solidFill>
                <a:latin typeface="Times New Roman"/>
                <a:cs typeface="Times New Roman"/>
              </a:rPr>
              <a:t>THÁNG THỨ 3</a:t>
            </a:r>
          </a:p>
        </p:txBody>
      </p:sp>
      <p:sp>
        <p:nvSpPr>
          <p:cNvPr id="44" name="TextBox 33"/>
          <p:cNvSpPr txBox="1"/>
          <p:nvPr/>
        </p:nvSpPr>
        <p:spPr>
          <a:xfrm>
            <a:off x="9042943" y="2260210"/>
            <a:ext cx="1023987" cy="218650"/>
          </a:xfrm>
          <a:prstGeom prst="rect">
            <a:avLst/>
          </a:prstGeom>
        </p:spPr>
        <p:txBody>
          <a:bodyPr lIns="0" tIns="0" rIns="0" bIns="0" rtlCol="0" anchor="t">
            <a:spAutoFit/>
          </a:bodyPr>
          <a:lstStyle/>
          <a:p>
            <a:pPr algn="ctr" defTabSz="857250">
              <a:lnSpc>
                <a:spcPts val="1913"/>
              </a:lnSpc>
              <a:spcBef>
                <a:spcPct val="0"/>
              </a:spcBef>
            </a:pPr>
            <a:r>
              <a:rPr lang="en-US" sz="1195" spc="11">
                <a:solidFill>
                  <a:srgbClr val="FFFFFF"/>
                </a:solidFill>
                <a:latin typeface="Times New Roman"/>
                <a:cs typeface="Times New Roman"/>
              </a:rPr>
              <a:t>THÁNG THỨ 4</a:t>
            </a:r>
          </a:p>
        </p:txBody>
      </p:sp>
      <p:grpSp>
        <p:nvGrpSpPr>
          <p:cNvPr id="45" name="Group 34"/>
          <p:cNvGrpSpPr/>
          <p:nvPr/>
        </p:nvGrpSpPr>
        <p:grpSpPr>
          <a:xfrm>
            <a:off x="1987813" y="3342966"/>
            <a:ext cx="2418391" cy="320994"/>
            <a:chOff x="22505" y="28935"/>
            <a:chExt cx="3439489" cy="456524"/>
          </a:xfrm>
        </p:grpSpPr>
        <p:grpSp>
          <p:nvGrpSpPr>
            <p:cNvPr id="46" name="Group 35"/>
            <p:cNvGrpSpPr/>
            <p:nvPr/>
          </p:nvGrpSpPr>
          <p:grpSpPr>
            <a:xfrm>
              <a:off x="22505" y="28935"/>
              <a:ext cx="3439489" cy="456524"/>
              <a:chOff x="17780" y="22860"/>
              <a:chExt cx="2717392" cy="360680"/>
            </a:xfrm>
          </p:grpSpPr>
          <p:sp>
            <p:nvSpPr>
              <p:cNvPr id="48" name="Freeform 36"/>
              <p:cNvSpPr/>
              <p:nvPr/>
            </p:nvSpPr>
            <p:spPr>
              <a:xfrm>
                <a:off x="17780" y="22860"/>
                <a:ext cx="2717392" cy="360680"/>
              </a:xfrm>
              <a:custGeom>
                <a:avLst/>
                <a:gdLst/>
                <a:ahLst/>
                <a:cxnLst/>
                <a:rect l="l" t="t" r="r" b="b"/>
                <a:pathLst>
                  <a:path w="2717392" h="360680">
                    <a:moveTo>
                      <a:pt x="2717392" y="180340"/>
                    </a:moveTo>
                    <a:cubicBezTo>
                      <a:pt x="2717392" y="81280"/>
                      <a:pt x="2637382" y="0"/>
                      <a:pt x="2537052" y="0"/>
                    </a:cubicBezTo>
                    <a:lnTo>
                      <a:pt x="172720" y="0"/>
                    </a:lnTo>
                    <a:lnTo>
                      <a:pt x="172720" y="1270"/>
                    </a:lnTo>
                    <a:cubicBezTo>
                      <a:pt x="76200" y="5080"/>
                      <a:pt x="0" y="83820"/>
                      <a:pt x="0" y="180340"/>
                    </a:cubicBezTo>
                    <a:cubicBezTo>
                      <a:pt x="0" y="276860"/>
                      <a:pt x="77470" y="355600"/>
                      <a:pt x="172720" y="359410"/>
                    </a:cubicBezTo>
                    <a:lnTo>
                      <a:pt x="172720" y="360680"/>
                    </a:lnTo>
                    <a:lnTo>
                      <a:pt x="2537052" y="360680"/>
                    </a:lnTo>
                    <a:cubicBezTo>
                      <a:pt x="2636111" y="360680"/>
                      <a:pt x="2717392" y="279400"/>
                      <a:pt x="2717392" y="180340"/>
                    </a:cubicBezTo>
                    <a:close/>
                  </a:path>
                </a:pathLst>
              </a:custGeom>
              <a:solidFill>
                <a:srgbClr val="C8FF16"/>
              </a:solidFill>
            </p:spPr>
            <p:txBody>
              <a:bodyPr/>
              <a:lstStyle/>
              <a:p>
                <a:pPr defTabSz="857250"/>
                <a:endParaRPr lang="en-US" sz="1688">
                  <a:solidFill>
                    <a:prstClr val="black"/>
                  </a:solidFill>
                  <a:latin typeface="Times New Roman"/>
                  <a:cs typeface="Times New Roman"/>
                </a:endParaRPr>
              </a:p>
            </p:txBody>
          </p:sp>
        </p:grpSp>
        <p:sp>
          <p:nvSpPr>
            <p:cNvPr id="47" name="TextBox 37"/>
            <p:cNvSpPr txBox="1"/>
            <p:nvPr/>
          </p:nvSpPr>
          <p:spPr>
            <a:xfrm>
              <a:off x="317833" y="139712"/>
              <a:ext cx="2893710" cy="216766"/>
            </a:xfrm>
            <a:prstGeom prst="rect">
              <a:avLst/>
            </a:prstGeom>
          </p:spPr>
          <p:txBody>
            <a:bodyPr lIns="0" tIns="0" rIns="0" bIns="0" rtlCol="0" anchor="t">
              <a:spAutoFit/>
            </a:bodyPr>
            <a:lstStyle/>
            <a:p>
              <a:pPr defTabSz="857250">
                <a:lnSpc>
                  <a:spcPts val="1312"/>
                </a:lnSpc>
                <a:spcBef>
                  <a:spcPct val="0"/>
                </a:spcBef>
              </a:pPr>
              <a:r>
                <a:rPr lang="en-US" sz="937">
                  <a:solidFill>
                    <a:srgbClr val="5941FF"/>
                  </a:solidFill>
                  <a:latin typeface="Times New Roman"/>
                  <a:cs typeface="Times New Roman"/>
                </a:rPr>
                <a:t>Khái niệm hóa ứng dụng di động</a:t>
              </a:r>
            </a:p>
          </p:txBody>
        </p:sp>
      </p:grpSp>
      <p:grpSp>
        <p:nvGrpSpPr>
          <p:cNvPr id="49" name="Group 38"/>
          <p:cNvGrpSpPr/>
          <p:nvPr/>
        </p:nvGrpSpPr>
        <p:grpSpPr>
          <a:xfrm>
            <a:off x="1987813" y="2913319"/>
            <a:ext cx="2418391" cy="320994"/>
            <a:chOff x="22505" y="28935"/>
            <a:chExt cx="3439489" cy="456524"/>
          </a:xfrm>
        </p:grpSpPr>
        <p:grpSp>
          <p:nvGrpSpPr>
            <p:cNvPr id="50" name="Group 39"/>
            <p:cNvGrpSpPr/>
            <p:nvPr/>
          </p:nvGrpSpPr>
          <p:grpSpPr>
            <a:xfrm>
              <a:off x="22505" y="28935"/>
              <a:ext cx="3439489" cy="456524"/>
              <a:chOff x="17780" y="22860"/>
              <a:chExt cx="2717392" cy="360680"/>
            </a:xfrm>
          </p:grpSpPr>
          <p:sp>
            <p:nvSpPr>
              <p:cNvPr id="52" name="Freeform 40"/>
              <p:cNvSpPr/>
              <p:nvPr/>
            </p:nvSpPr>
            <p:spPr>
              <a:xfrm>
                <a:off x="17780" y="22860"/>
                <a:ext cx="2717392" cy="360680"/>
              </a:xfrm>
              <a:custGeom>
                <a:avLst/>
                <a:gdLst/>
                <a:ahLst/>
                <a:cxnLst/>
                <a:rect l="l" t="t" r="r" b="b"/>
                <a:pathLst>
                  <a:path w="2717392" h="360680">
                    <a:moveTo>
                      <a:pt x="2717392" y="180340"/>
                    </a:moveTo>
                    <a:cubicBezTo>
                      <a:pt x="2717392" y="81280"/>
                      <a:pt x="2637382" y="0"/>
                      <a:pt x="2537052" y="0"/>
                    </a:cubicBezTo>
                    <a:lnTo>
                      <a:pt x="172720" y="0"/>
                    </a:lnTo>
                    <a:lnTo>
                      <a:pt x="172720" y="1270"/>
                    </a:lnTo>
                    <a:cubicBezTo>
                      <a:pt x="76200" y="5080"/>
                      <a:pt x="0" y="83820"/>
                      <a:pt x="0" y="180340"/>
                    </a:cubicBezTo>
                    <a:cubicBezTo>
                      <a:pt x="0" y="276860"/>
                      <a:pt x="77470" y="355600"/>
                      <a:pt x="172720" y="359410"/>
                    </a:cubicBezTo>
                    <a:lnTo>
                      <a:pt x="172720" y="360680"/>
                    </a:lnTo>
                    <a:lnTo>
                      <a:pt x="2537052" y="360680"/>
                    </a:lnTo>
                    <a:cubicBezTo>
                      <a:pt x="2636111" y="360680"/>
                      <a:pt x="2717392" y="279400"/>
                      <a:pt x="2717392" y="180340"/>
                    </a:cubicBezTo>
                    <a:close/>
                  </a:path>
                </a:pathLst>
              </a:custGeom>
              <a:solidFill>
                <a:srgbClr val="C8FF16"/>
              </a:solidFill>
            </p:spPr>
            <p:txBody>
              <a:bodyPr/>
              <a:lstStyle/>
              <a:p>
                <a:pPr defTabSz="857250"/>
                <a:endParaRPr lang="en-US" sz="1688">
                  <a:solidFill>
                    <a:prstClr val="black"/>
                  </a:solidFill>
                  <a:latin typeface="Times New Roman"/>
                  <a:cs typeface="Times New Roman"/>
                </a:endParaRPr>
              </a:p>
            </p:txBody>
          </p:sp>
        </p:grpSp>
        <p:sp>
          <p:nvSpPr>
            <p:cNvPr id="51" name="TextBox 41"/>
            <p:cNvSpPr txBox="1"/>
            <p:nvPr/>
          </p:nvSpPr>
          <p:spPr>
            <a:xfrm>
              <a:off x="317833" y="139712"/>
              <a:ext cx="2893710" cy="216766"/>
            </a:xfrm>
            <a:prstGeom prst="rect">
              <a:avLst/>
            </a:prstGeom>
          </p:spPr>
          <p:txBody>
            <a:bodyPr lIns="0" tIns="0" rIns="0" bIns="0" rtlCol="0" anchor="t">
              <a:spAutoFit/>
            </a:bodyPr>
            <a:lstStyle/>
            <a:p>
              <a:pPr defTabSz="857250">
                <a:lnSpc>
                  <a:spcPts val="1312"/>
                </a:lnSpc>
                <a:spcBef>
                  <a:spcPct val="0"/>
                </a:spcBef>
              </a:pPr>
              <a:r>
                <a:rPr lang="en-US" sz="937" err="1">
                  <a:solidFill>
                    <a:srgbClr val="5941FF"/>
                  </a:solidFill>
                  <a:latin typeface="Times New Roman"/>
                  <a:cs typeface="Times New Roman"/>
                </a:rPr>
                <a:t>Tiến</a:t>
              </a:r>
              <a:r>
                <a:rPr lang="en-US" sz="937">
                  <a:solidFill>
                    <a:srgbClr val="5941FF"/>
                  </a:solidFill>
                  <a:latin typeface="Times New Roman"/>
                  <a:cs typeface="Times New Roman"/>
                </a:rPr>
                <a:t> </a:t>
              </a:r>
              <a:r>
                <a:rPr lang="en-US" sz="937" err="1">
                  <a:solidFill>
                    <a:srgbClr val="5941FF"/>
                  </a:solidFill>
                  <a:latin typeface="Times New Roman"/>
                  <a:cs typeface="Times New Roman"/>
                </a:rPr>
                <a:t>hành</a:t>
              </a:r>
              <a:r>
                <a:rPr lang="en-US" sz="937">
                  <a:solidFill>
                    <a:srgbClr val="5941FF"/>
                  </a:solidFill>
                  <a:latin typeface="Times New Roman"/>
                  <a:cs typeface="Times New Roman"/>
                </a:rPr>
                <a:t> </a:t>
              </a:r>
              <a:r>
                <a:rPr lang="en-US" sz="937" err="1">
                  <a:solidFill>
                    <a:srgbClr val="5941FF"/>
                  </a:solidFill>
                  <a:latin typeface="Times New Roman"/>
                  <a:cs typeface="Times New Roman"/>
                </a:rPr>
                <a:t>nghiên</a:t>
              </a:r>
              <a:r>
                <a:rPr lang="en-US" sz="937">
                  <a:solidFill>
                    <a:srgbClr val="5941FF"/>
                  </a:solidFill>
                  <a:latin typeface="Times New Roman"/>
                  <a:cs typeface="Times New Roman"/>
                </a:rPr>
                <a:t> </a:t>
              </a:r>
              <a:r>
                <a:rPr lang="en-US" sz="937" err="1">
                  <a:solidFill>
                    <a:srgbClr val="5941FF"/>
                  </a:solidFill>
                  <a:latin typeface="Times New Roman"/>
                  <a:cs typeface="Times New Roman"/>
                </a:rPr>
                <a:t>cứu</a:t>
              </a:r>
              <a:r>
                <a:rPr lang="en-US" sz="937">
                  <a:solidFill>
                    <a:srgbClr val="5941FF"/>
                  </a:solidFill>
                  <a:latin typeface="Times New Roman"/>
                  <a:cs typeface="Times New Roman"/>
                </a:rPr>
                <a:t> </a:t>
              </a:r>
              <a:r>
                <a:rPr lang="en-US" sz="937" err="1">
                  <a:solidFill>
                    <a:srgbClr val="5941FF"/>
                  </a:solidFill>
                  <a:latin typeface="Times New Roman"/>
                  <a:cs typeface="Times New Roman"/>
                </a:rPr>
                <a:t>thị</a:t>
              </a:r>
              <a:r>
                <a:rPr lang="en-US" sz="937">
                  <a:solidFill>
                    <a:srgbClr val="5941FF"/>
                  </a:solidFill>
                  <a:latin typeface="Times New Roman"/>
                  <a:cs typeface="Times New Roman"/>
                </a:rPr>
                <a:t> </a:t>
              </a:r>
              <a:r>
                <a:rPr lang="en-US" sz="937" err="1">
                  <a:solidFill>
                    <a:srgbClr val="5941FF"/>
                  </a:solidFill>
                  <a:latin typeface="Times New Roman"/>
                  <a:cs typeface="Times New Roman"/>
                </a:rPr>
                <a:t>trường</a:t>
              </a:r>
              <a:endParaRPr lang="en-US" sz="937">
                <a:solidFill>
                  <a:srgbClr val="5941FF"/>
                </a:solidFill>
                <a:latin typeface="Times New Roman"/>
                <a:cs typeface="Times New Roman"/>
              </a:endParaRPr>
            </a:p>
          </p:txBody>
        </p:sp>
      </p:grpSp>
      <p:grpSp>
        <p:nvGrpSpPr>
          <p:cNvPr id="53" name="Group 42"/>
          <p:cNvGrpSpPr/>
          <p:nvPr/>
        </p:nvGrpSpPr>
        <p:grpSpPr>
          <a:xfrm>
            <a:off x="1987813" y="3770315"/>
            <a:ext cx="2418391" cy="320994"/>
            <a:chOff x="22505" y="28935"/>
            <a:chExt cx="3439489" cy="456524"/>
          </a:xfrm>
        </p:grpSpPr>
        <p:grpSp>
          <p:nvGrpSpPr>
            <p:cNvPr id="54" name="Group 43"/>
            <p:cNvGrpSpPr/>
            <p:nvPr/>
          </p:nvGrpSpPr>
          <p:grpSpPr>
            <a:xfrm>
              <a:off x="22505" y="28935"/>
              <a:ext cx="3439489" cy="456524"/>
              <a:chOff x="17780" y="22860"/>
              <a:chExt cx="2717392" cy="360680"/>
            </a:xfrm>
          </p:grpSpPr>
          <p:sp>
            <p:nvSpPr>
              <p:cNvPr id="56" name="Freeform 44"/>
              <p:cNvSpPr/>
              <p:nvPr/>
            </p:nvSpPr>
            <p:spPr>
              <a:xfrm>
                <a:off x="17780" y="22860"/>
                <a:ext cx="2717392" cy="360680"/>
              </a:xfrm>
              <a:custGeom>
                <a:avLst/>
                <a:gdLst/>
                <a:ahLst/>
                <a:cxnLst/>
                <a:rect l="l" t="t" r="r" b="b"/>
                <a:pathLst>
                  <a:path w="2717392" h="360680">
                    <a:moveTo>
                      <a:pt x="2717392" y="180340"/>
                    </a:moveTo>
                    <a:cubicBezTo>
                      <a:pt x="2717392" y="81280"/>
                      <a:pt x="2637382" y="0"/>
                      <a:pt x="2537052" y="0"/>
                    </a:cubicBezTo>
                    <a:lnTo>
                      <a:pt x="172720" y="0"/>
                    </a:lnTo>
                    <a:lnTo>
                      <a:pt x="172720" y="1270"/>
                    </a:lnTo>
                    <a:cubicBezTo>
                      <a:pt x="76200" y="5080"/>
                      <a:pt x="0" y="83820"/>
                      <a:pt x="0" y="180340"/>
                    </a:cubicBezTo>
                    <a:cubicBezTo>
                      <a:pt x="0" y="276860"/>
                      <a:pt x="77470" y="355600"/>
                      <a:pt x="172720" y="359410"/>
                    </a:cubicBezTo>
                    <a:lnTo>
                      <a:pt x="172720" y="360680"/>
                    </a:lnTo>
                    <a:lnTo>
                      <a:pt x="2537052" y="360680"/>
                    </a:lnTo>
                    <a:cubicBezTo>
                      <a:pt x="2636111" y="360680"/>
                      <a:pt x="2717392" y="279400"/>
                      <a:pt x="2717392" y="180340"/>
                    </a:cubicBezTo>
                    <a:close/>
                  </a:path>
                </a:pathLst>
              </a:custGeom>
              <a:solidFill>
                <a:srgbClr val="C8FF16"/>
              </a:solidFill>
            </p:spPr>
            <p:txBody>
              <a:bodyPr/>
              <a:lstStyle/>
              <a:p>
                <a:pPr defTabSz="857250"/>
                <a:endParaRPr lang="en-US" sz="1688">
                  <a:solidFill>
                    <a:prstClr val="black"/>
                  </a:solidFill>
                  <a:latin typeface="Times New Roman"/>
                  <a:cs typeface="Times New Roman"/>
                </a:endParaRPr>
              </a:p>
            </p:txBody>
          </p:sp>
        </p:grpSp>
        <p:sp>
          <p:nvSpPr>
            <p:cNvPr id="55" name="TextBox 45"/>
            <p:cNvSpPr txBox="1"/>
            <p:nvPr/>
          </p:nvSpPr>
          <p:spPr>
            <a:xfrm>
              <a:off x="317833" y="139712"/>
              <a:ext cx="2893710" cy="216766"/>
            </a:xfrm>
            <a:prstGeom prst="rect">
              <a:avLst/>
            </a:prstGeom>
          </p:spPr>
          <p:txBody>
            <a:bodyPr lIns="0" tIns="0" rIns="0" bIns="0" rtlCol="0" anchor="t">
              <a:spAutoFit/>
            </a:bodyPr>
            <a:lstStyle/>
            <a:p>
              <a:pPr defTabSz="857250">
                <a:lnSpc>
                  <a:spcPts val="1312"/>
                </a:lnSpc>
                <a:spcBef>
                  <a:spcPct val="0"/>
                </a:spcBef>
              </a:pPr>
              <a:r>
                <a:rPr lang="en-US" sz="937">
                  <a:solidFill>
                    <a:srgbClr val="5941FF"/>
                  </a:solidFill>
                  <a:latin typeface="Times New Roman"/>
                  <a:cs typeface="Times New Roman"/>
                </a:rPr>
                <a:t>Phát triển các tính năng cần thiết</a:t>
              </a:r>
            </a:p>
          </p:txBody>
        </p:sp>
      </p:grpSp>
      <p:grpSp>
        <p:nvGrpSpPr>
          <p:cNvPr id="57" name="Group 46"/>
          <p:cNvGrpSpPr/>
          <p:nvPr/>
        </p:nvGrpSpPr>
        <p:grpSpPr>
          <a:xfrm>
            <a:off x="1987813" y="4197665"/>
            <a:ext cx="2418391" cy="320994"/>
            <a:chOff x="22505" y="28935"/>
            <a:chExt cx="3439489" cy="456524"/>
          </a:xfrm>
        </p:grpSpPr>
        <p:grpSp>
          <p:nvGrpSpPr>
            <p:cNvPr id="58" name="Group 47"/>
            <p:cNvGrpSpPr/>
            <p:nvPr/>
          </p:nvGrpSpPr>
          <p:grpSpPr>
            <a:xfrm>
              <a:off x="22505" y="28935"/>
              <a:ext cx="3439489" cy="456524"/>
              <a:chOff x="17780" y="22860"/>
              <a:chExt cx="2717392" cy="360680"/>
            </a:xfrm>
          </p:grpSpPr>
          <p:sp>
            <p:nvSpPr>
              <p:cNvPr id="60" name="Freeform 48"/>
              <p:cNvSpPr/>
              <p:nvPr/>
            </p:nvSpPr>
            <p:spPr>
              <a:xfrm>
                <a:off x="17780" y="22860"/>
                <a:ext cx="2717392" cy="360680"/>
              </a:xfrm>
              <a:custGeom>
                <a:avLst/>
                <a:gdLst/>
                <a:ahLst/>
                <a:cxnLst/>
                <a:rect l="l" t="t" r="r" b="b"/>
                <a:pathLst>
                  <a:path w="2717392" h="360680">
                    <a:moveTo>
                      <a:pt x="2717392" y="180340"/>
                    </a:moveTo>
                    <a:cubicBezTo>
                      <a:pt x="2717392" y="81280"/>
                      <a:pt x="2637382" y="0"/>
                      <a:pt x="2537052" y="0"/>
                    </a:cubicBezTo>
                    <a:lnTo>
                      <a:pt x="172720" y="0"/>
                    </a:lnTo>
                    <a:lnTo>
                      <a:pt x="172720" y="1270"/>
                    </a:lnTo>
                    <a:cubicBezTo>
                      <a:pt x="76200" y="5080"/>
                      <a:pt x="0" y="83820"/>
                      <a:pt x="0" y="180340"/>
                    </a:cubicBezTo>
                    <a:cubicBezTo>
                      <a:pt x="0" y="276860"/>
                      <a:pt x="77470" y="355600"/>
                      <a:pt x="172720" y="359410"/>
                    </a:cubicBezTo>
                    <a:lnTo>
                      <a:pt x="172720" y="360680"/>
                    </a:lnTo>
                    <a:lnTo>
                      <a:pt x="2537052" y="360680"/>
                    </a:lnTo>
                    <a:cubicBezTo>
                      <a:pt x="2636111" y="360680"/>
                      <a:pt x="2717392" y="279400"/>
                      <a:pt x="2717392" y="180340"/>
                    </a:cubicBezTo>
                    <a:close/>
                  </a:path>
                </a:pathLst>
              </a:custGeom>
              <a:solidFill>
                <a:srgbClr val="C8FF16"/>
              </a:solidFill>
            </p:spPr>
            <p:txBody>
              <a:bodyPr/>
              <a:lstStyle/>
              <a:p>
                <a:pPr defTabSz="857250"/>
                <a:endParaRPr lang="en-US" sz="1688">
                  <a:solidFill>
                    <a:prstClr val="black"/>
                  </a:solidFill>
                  <a:latin typeface="Times New Roman"/>
                  <a:cs typeface="Times New Roman"/>
                </a:endParaRPr>
              </a:p>
            </p:txBody>
          </p:sp>
        </p:grpSp>
        <p:sp>
          <p:nvSpPr>
            <p:cNvPr id="59" name="TextBox 49"/>
            <p:cNvSpPr txBox="1"/>
            <p:nvPr/>
          </p:nvSpPr>
          <p:spPr>
            <a:xfrm>
              <a:off x="317833" y="139712"/>
              <a:ext cx="2893710" cy="216766"/>
            </a:xfrm>
            <a:prstGeom prst="rect">
              <a:avLst/>
            </a:prstGeom>
          </p:spPr>
          <p:txBody>
            <a:bodyPr lIns="0" tIns="0" rIns="0" bIns="0" rtlCol="0" anchor="t">
              <a:spAutoFit/>
            </a:bodyPr>
            <a:lstStyle/>
            <a:p>
              <a:pPr defTabSz="857250">
                <a:lnSpc>
                  <a:spcPts val="1312"/>
                </a:lnSpc>
                <a:spcBef>
                  <a:spcPct val="0"/>
                </a:spcBef>
              </a:pPr>
              <a:r>
                <a:rPr lang="en-US" sz="937">
                  <a:solidFill>
                    <a:srgbClr val="5941FF"/>
                  </a:solidFill>
                  <a:latin typeface="Times New Roman"/>
                  <a:cs typeface="Times New Roman"/>
                </a:rPr>
                <a:t>Phân công vai trò cho các nhóm</a:t>
              </a:r>
            </a:p>
          </p:txBody>
        </p:sp>
      </p:grpSp>
      <p:grpSp>
        <p:nvGrpSpPr>
          <p:cNvPr id="61" name="Group 50"/>
          <p:cNvGrpSpPr/>
          <p:nvPr/>
        </p:nvGrpSpPr>
        <p:grpSpPr>
          <a:xfrm>
            <a:off x="1987813" y="4625014"/>
            <a:ext cx="2418391" cy="320994"/>
            <a:chOff x="22505" y="28935"/>
            <a:chExt cx="3439489" cy="456524"/>
          </a:xfrm>
        </p:grpSpPr>
        <p:grpSp>
          <p:nvGrpSpPr>
            <p:cNvPr id="62" name="Group 51"/>
            <p:cNvGrpSpPr/>
            <p:nvPr/>
          </p:nvGrpSpPr>
          <p:grpSpPr>
            <a:xfrm>
              <a:off x="22505" y="28935"/>
              <a:ext cx="3439489" cy="456524"/>
              <a:chOff x="17780" y="22860"/>
              <a:chExt cx="2717392" cy="360680"/>
            </a:xfrm>
          </p:grpSpPr>
          <p:sp>
            <p:nvSpPr>
              <p:cNvPr id="64" name="Freeform 52"/>
              <p:cNvSpPr/>
              <p:nvPr/>
            </p:nvSpPr>
            <p:spPr>
              <a:xfrm>
                <a:off x="17780" y="22860"/>
                <a:ext cx="2717392" cy="360680"/>
              </a:xfrm>
              <a:custGeom>
                <a:avLst/>
                <a:gdLst/>
                <a:ahLst/>
                <a:cxnLst/>
                <a:rect l="l" t="t" r="r" b="b"/>
                <a:pathLst>
                  <a:path w="2717392" h="360680">
                    <a:moveTo>
                      <a:pt x="2717392" y="180340"/>
                    </a:moveTo>
                    <a:cubicBezTo>
                      <a:pt x="2717392" y="81280"/>
                      <a:pt x="2637382" y="0"/>
                      <a:pt x="2537052" y="0"/>
                    </a:cubicBezTo>
                    <a:lnTo>
                      <a:pt x="172720" y="0"/>
                    </a:lnTo>
                    <a:lnTo>
                      <a:pt x="172720" y="1270"/>
                    </a:lnTo>
                    <a:cubicBezTo>
                      <a:pt x="76200" y="5080"/>
                      <a:pt x="0" y="83820"/>
                      <a:pt x="0" y="180340"/>
                    </a:cubicBezTo>
                    <a:cubicBezTo>
                      <a:pt x="0" y="276860"/>
                      <a:pt x="77470" y="355600"/>
                      <a:pt x="172720" y="359410"/>
                    </a:cubicBezTo>
                    <a:lnTo>
                      <a:pt x="172720" y="360680"/>
                    </a:lnTo>
                    <a:lnTo>
                      <a:pt x="2537052" y="360680"/>
                    </a:lnTo>
                    <a:cubicBezTo>
                      <a:pt x="2636111" y="360680"/>
                      <a:pt x="2717392" y="279400"/>
                      <a:pt x="2717392" y="180340"/>
                    </a:cubicBezTo>
                    <a:close/>
                  </a:path>
                </a:pathLst>
              </a:custGeom>
              <a:solidFill>
                <a:srgbClr val="C8FF16"/>
              </a:solidFill>
            </p:spPr>
            <p:txBody>
              <a:bodyPr/>
              <a:lstStyle/>
              <a:p>
                <a:pPr defTabSz="857250"/>
                <a:endParaRPr lang="en-US" sz="1688">
                  <a:solidFill>
                    <a:prstClr val="black"/>
                  </a:solidFill>
                  <a:latin typeface="Times New Roman"/>
                  <a:cs typeface="Times New Roman"/>
                </a:endParaRPr>
              </a:p>
            </p:txBody>
          </p:sp>
        </p:grpSp>
        <p:sp>
          <p:nvSpPr>
            <p:cNvPr id="63" name="TextBox 53"/>
            <p:cNvSpPr txBox="1"/>
            <p:nvPr/>
          </p:nvSpPr>
          <p:spPr>
            <a:xfrm>
              <a:off x="317833" y="139712"/>
              <a:ext cx="2893710" cy="216766"/>
            </a:xfrm>
            <a:prstGeom prst="rect">
              <a:avLst/>
            </a:prstGeom>
          </p:spPr>
          <p:txBody>
            <a:bodyPr lIns="0" tIns="0" rIns="0" bIns="0" rtlCol="0" anchor="t">
              <a:spAutoFit/>
            </a:bodyPr>
            <a:lstStyle/>
            <a:p>
              <a:pPr defTabSz="857250">
                <a:lnSpc>
                  <a:spcPts val="1312"/>
                </a:lnSpc>
                <a:spcBef>
                  <a:spcPct val="0"/>
                </a:spcBef>
              </a:pPr>
              <a:r>
                <a:rPr lang="en-US" sz="937">
                  <a:solidFill>
                    <a:srgbClr val="5941FF"/>
                  </a:solidFill>
                  <a:latin typeface="Times New Roman"/>
                  <a:cs typeface="Times New Roman"/>
                </a:rPr>
                <a:t>Hoàn thiện kế hoạch định giá</a:t>
              </a:r>
            </a:p>
          </p:txBody>
        </p:sp>
      </p:grpSp>
      <p:grpSp>
        <p:nvGrpSpPr>
          <p:cNvPr id="65" name="Group 54"/>
          <p:cNvGrpSpPr/>
          <p:nvPr/>
        </p:nvGrpSpPr>
        <p:grpSpPr>
          <a:xfrm>
            <a:off x="1987813" y="5052364"/>
            <a:ext cx="2418391" cy="320994"/>
            <a:chOff x="22505" y="28935"/>
            <a:chExt cx="3439489" cy="456524"/>
          </a:xfrm>
        </p:grpSpPr>
        <p:grpSp>
          <p:nvGrpSpPr>
            <p:cNvPr id="66" name="Group 55"/>
            <p:cNvGrpSpPr/>
            <p:nvPr/>
          </p:nvGrpSpPr>
          <p:grpSpPr>
            <a:xfrm>
              <a:off x="22505" y="28935"/>
              <a:ext cx="3439489" cy="456524"/>
              <a:chOff x="17780" y="22860"/>
              <a:chExt cx="2717392" cy="360680"/>
            </a:xfrm>
          </p:grpSpPr>
          <p:sp>
            <p:nvSpPr>
              <p:cNvPr id="68" name="Freeform 56"/>
              <p:cNvSpPr/>
              <p:nvPr/>
            </p:nvSpPr>
            <p:spPr>
              <a:xfrm>
                <a:off x="17780" y="22860"/>
                <a:ext cx="2717392" cy="360680"/>
              </a:xfrm>
              <a:custGeom>
                <a:avLst/>
                <a:gdLst/>
                <a:ahLst/>
                <a:cxnLst/>
                <a:rect l="l" t="t" r="r" b="b"/>
                <a:pathLst>
                  <a:path w="2717392" h="360680">
                    <a:moveTo>
                      <a:pt x="2717392" y="180340"/>
                    </a:moveTo>
                    <a:cubicBezTo>
                      <a:pt x="2717392" y="81280"/>
                      <a:pt x="2637382" y="0"/>
                      <a:pt x="2537052" y="0"/>
                    </a:cubicBezTo>
                    <a:lnTo>
                      <a:pt x="172720" y="0"/>
                    </a:lnTo>
                    <a:lnTo>
                      <a:pt x="172720" y="1270"/>
                    </a:lnTo>
                    <a:cubicBezTo>
                      <a:pt x="76200" y="5080"/>
                      <a:pt x="0" y="83820"/>
                      <a:pt x="0" y="180340"/>
                    </a:cubicBezTo>
                    <a:cubicBezTo>
                      <a:pt x="0" y="276860"/>
                      <a:pt x="77470" y="355600"/>
                      <a:pt x="172720" y="359410"/>
                    </a:cubicBezTo>
                    <a:lnTo>
                      <a:pt x="172720" y="360680"/>
                    </a:lnTo>
                    <a:lnTo>
                      <a:pt x="2537052" y="360680"/>
                    </a:lnTo>
                    <a:cubicBezTo>
                      <a:pt x="2636111" y="360680"/>
                      <a:pt x="2717392" y="279400"/>
                      <a:pt x="2717392" y="180340"/>
                    </a:cubicBezTo>
                    <a:close/>
                  </a:path>
                </a:pathLst>
              </a:custGeom>
              <a:solidFill>
                <a:srgbClr val="C8FF16"/>
              </a:solidFill>
            </p:spPr>
            <p:txBody>
              <a:bodyPr/>
              <a:lstStyle/>
              <a:p>
                <a:pPr defTabSz="857250"/>
                <a:endParaRPr lang="en-US" sz="1688">
                  <a:solidFill>
                    <a:prstClr val="black"/>
                  </a:solidFill>
                  <a:latin typeface="Times New Roman"/>
                  <a:cs typeface="Times New Roman"/>
                </a:endParaRPr>
              </a:p>
            </p:txBody>
          </p:sp>
        </p:grpSp>
        <p:sp>
          <p:nvSpPr>
            <p:cNvPr id="67" name="TextBox 57"/>
            <p:cNvSpPr txBox="1"/>
            <p:nvPr/>
          </p:nvSpPr>
          <p:spPr>
            <a:xfrm>
              <a:off x="317833" y="139712"/>
              <a:ext cx="2893710" cy="216766"/>
            </a:xfrm>
            <a:prstGeom prst="rect">
              <a:avLst/>
            </a:prstGeom>
          </p:spPr>
          <p:txBody>
            <a:bodyPr lIns="0" tIns="0" rIns="0" bIns="0" rtlCol="0" anchor="t">
              <a:spAutoFit/>
            </a:bodyPr>
            <a:lstStyle/>
            <a:p>
              <a:pPr defTabSz="857250">
                <a:lnSpc>
                  <a:spcPts val="1312"/>
                </a:lnSpc>
                <a:spcBef>
                  <a:spcPct val="0"/>
                </a:spcBef>
              </a:pPr>
              <a:r>
                <a:rPr lang="en-US" sz="937">
                  <a:solidFill>
                    <a:srgbClr val="5941FF"/>
                  </a:solidFill>
                  <a:latin typeface="Times New Roman"/>
                  <a:cs typeface="Times New Roman"/>
                </a:rPr>
                <a:t>Tạo kế hoạch tiếp thị</a:t>
              </a:r>
            </a:p>
          </p:txBody>
        </p:sp>
      </p:grpSp>
      <p:grpSp>
        <p:nvGrpSpPr>
          <p:cNvPr id="69" name="Group 58"/>
          <p:cNvGrpSpPr/>
          <p:nvPr/>
        </p:nvGrpSpPr>
        <p:grpSpPr>
          <a:xfrm>
            <a:off x="1987813" y="5479714"/>
            <a:ext cx="2418391" cy="320994"/>
            <a:chOff x="22505" y="28935"/>
            <a:chExt cx="3439489" cy="456524"/>
          </a:xfrm>
        </p:grpSpPr>
        <p:grpSp>
          <p:nvGrpSpPr>
            <p:cNvPr id="70" name="Group 59"/>
            <p:cNvGrpSpPr/>
            <p:nvPr/>
          </p:nvGrpSpPr>
          <p:grpSpPr>
            <a:xfrm>
              <a:off x="22505" y="28935"/>
              <a:ext cx="3439489" cy="456524"/>
              <a:chOff x="17780" y="22860"/>
              <a:chExt cx="2717392" cy="360680"/>
            </a:xfrm>
          </p:grpSpPr>
          <p:sp>
            <p:nvSpPr>
              <p:cNvPr id="72" name="Freeform 60"/>
              <p:cNvSpPr/>
              <p:nvPr/>
            </p:nvSpPr>
            <p:spPr>
              <a:xfrm>
                <a:off x="17780" y="22860"/>
                <a:ext cx="2717392" cy="360680"/>
              </a:xfrm>
              <a:custGeom>
                <a:avLst/>
                <a:gdLst/>
                <a:ahLst/>
                <a:cxnLst/>
                <a:rect l="l" t="t" r="r" b="b"/>
                <a:pathLst>
                  <a:path w="2717392" h="360680">
                    <a:moveTo>
                      <a:pt x="2717392" y="180340"/>
                    </a:moveTo>
                    <a:cubicBezTo>
                      <a:pt x="2717392" y="81280"/>
                      <a:pt x="2637382" y="0"/>
                      <a:pt x="2537052" y="0"/>
                    </a:cubicBezTo>
                    <a:lnTo>
                      <a:pt x="172720" y="0"/>
                    </a:lnTo>
                    <a:lnTo>
                      <a:pt x="172720" y="1270"/>
                    </a:lnTo>
                    <a:cubicBezTo>
                      <a:pt x="76200" y="5080"/>
                      <a:pt x="0" y="83820"/>
                      <a:pt x="0" y="180340"/>
                    </a:cubicBezTo>
                    <a:cubicBezTo>
                      <a:pt x="0" y="276860"/>
                      <a:pt x="77470" y="355600"/>
                      <a:pt x="172720" y="359410"/>
                    </a:cubicBezTo>
                    <a:lnTo>
                      <a:pt x="172720" y="360680"/>
                    </a:lnTo>
                    <a:lnTo>
                      <a:pt x="2537052" y="360680"/>
                    </a:lnTo>
                    <a:cubicBezTo>
                      <a:pt x="2636111" y="360680"/>
                      <a:pt x="2717392" y="279400"/>
                      <a:pt x="2717392" y="180340"/>
                    </a:cubicBezTo>
                    <a:close/>
                  </a:path>
                </a:pathLst>
              </a:custGeom>
              <a:solidFill>
                <a:srgbClr val="C8FF16"/>
              </a:solidFill>
            </p:spPr>
            <p:txBody>
              <a:bodyPr/>
              <a:lstStyle/>
              <a:p>
                <a:pPr defTabSz="857250"/>
                <a:endParaRPr lang="en-US" sz="1688">
                  <a:solidFill>
                    <a:prstClr val="black"/>
                  </a:solidFill>
                  <a:latin typeface="Times New Roman"/>
                  <a:cs typeface="Times New Roman"/>
                </a:endParaRPr>
              </a:p>
            </p:txBody>
          </p:sp>
        </p:grpSp>
        <p:sp>
          <p:nvSpPr>
            <p:cNvPr id="71" name="TextBox 61"/>
            <p:cNvSpPr txBox="1"/>
            <p:nvPr/>
          </p:nvSpPr>
          <p:spPr>
            <a:xfrm>
              <a:off x="317833" y="139712"/>
              <a:ext cx="2893710" cy="216766"/>
            </a:xfrm>
            <a:prstGeom prst="rect">
              <a:avLst/>
            </a:prstGeom>
          </p:spPr>
          <p:txBody>
            <a:bodyPr lIns="0" tIns="0" rIns="0" bIns="0" rtlCol="0" anchor="t">
              <a:spAutoFit/>
            </a:bodyPr>
            <a:lstStyle/>
            <a:p>
              <a:pPr defTabSz="857250">
                <a:lnSpc>
                  <a:spcPts val="1312"/>
                </a:lnSpc>
                <a:spcBef>
                  <a:spcPct val="0"/>
                </a:spcBef>
              </a:pPr>
              <a:r>
                <a:rPr lang="en-US" sz="937">
                  <a:solidFill>
                    <a:srgbClr val="5941FF"/>
                  </a:solidFill>
                  <a:latin typeface="Times New Roman"/>
                  <a:cs typeface="Times New Roman"/>
                </a:rPr>
                <a:t>Phát triển chiến lược bán hàng</a:t>
              </a:r>
            </a:p>
          </p:txBody>
        </p:sp>
      </p:grpSp>
      <p:grpSp>
        <p:nvGrpSpPr>
          <p:cNvPr id="73" name="Group 62"/>
          <p:cNvGrpSpPr/>
          <p:nvPr/>
        </p:nvGrpSpPr>
        <p:grpSpPr>
          <a:xfrm>
            <a:off x="1987813" y="5907063"/>
            <a:ext cx="2418391" cy="320994"/>
            <a:chOff x="22505" y="28935"/>
            <a:chExt cx="3439489" cy="456524"/>
          </a:xfrm>
        </p:grpSpPr>
        <p:grpSp>
          <p:nvGrpSpPr>
            <p:cNvPr id="74" name="Group 63"/>
            <p:cNvGrpSpPr/>
            <p:nvPr/>
          </p:nvGrpSpPr>
          <p:grpSpPr>
            <a:xfrm>
              <a:off x="22505" y="28935"/>
              <a:ext cx="3439489" cy="456524"/>
              <a:chOff x="17780" y="22860"/>
              <a:chExt cx="2717392" cy="360680"/>
            </a:xfrm>
          </p:grpSpPr>
          <p:sp>
            <p:nvSpPr>
              <p:cNvPr id="76" name="Freeform 64"/>
              <p:cNvSpPr/>
              <p:nvPr/>
            </p:nvSpPr>
            <p:spPr>
              <a:xfrm>
                <a:off x="17780" y="22860"/>
                <a:ext cx="2717392" cy="360680"/>
              </a:xfrm>
              <a:custGeom>
                <a:avLst/>
                <a:gdLst/>
                <a:ahLst/>
                <a:cxnLst/>
                <a:rect l="l" t="t" r="r" b="b"/>
                <a:pathLst>
                  <a:path w="2717392" h="360680">
                    <a:moveTo>
                      <a:pt x="2717392" y="180340"/>
                    </a:moveTo>
                    <a:cubicBezTo>
                      <a:pt x="2717392" y="81280"/>
                      <a:pt x="2637382" y="0"/>
                      <a:pt x="2537052" y="0"/>
                    </a:cubicBezTo>
                    <a:lnTo>
                      <a:pt x="172720" y="0"/>
                    </a:lnTo>
                    <a:lnTo>
                      <a:pt x="172720" y="1270"/>
                    </a:lnTo>
                    <a:cubicBezTo>
                      <a:pt x="76200" y="5080"/>
                      <a:pt x="0" y="83820"/>
                      <a:pt x="0" y="180340"/>
                    </a:cubicBezTo>
                    <a:cubicBezTo>
                      <a:pt x="0" y="276860"/>
                      <a:pt x="77470" y="355600"/>
                      <a:pt x="172720" y="359410"/>
                    </a:cubicBezTo>
                    <a:lnTo>
                      <a:pt x="172720" y="360680"/>
                    </a:lnTo>
                    <a:lnTo>
                      <a:pt x="2537052" y="360680"/>
                    </a:lnTo>
                    <a:cubicBezTo>
                      <a:pt x="2636111" y="360680"/>
                      <a:pt x="2717392" y="279400"/>
                      <a:pt x="2717392" y="180340"/>
                    </a:cubicBezTo>
                    <a:close/>
                  </a:path>
                </a:pathLst>
              </a:custGeom>
              <a:solidFill>
                <a:srgbClr val="C8FF16"/>
              </a:solidFill>
            </p:spPr>
            <p:txBody>
              <a:bodyPr/>
              <a:lstStyle/>
              <a:p>
                <a:pPr defTabSz="857250"/>
                <a:endParaRPr lang="en-US" sz="1688">
                  <a:solidFill>
                    <a:prstClr val="black"/>
                  </a:solidFill>
                  <a:latin typeface="Times New Roman"/>
                  <a:cs typeface="Times New Roman"/>
                </a:endParaRPr>
              </a:p>
            </p:txBody>
          </p:sp>
        </p:grpSp>
        <p:sp>
          <p:nvSpPr>
            <p:cNvPr id="75" name="TextBox 65"/>
            <p:cNvSpPr txBox="1"/>
            <p:nvPr/>
          </p:nvSpPr>
          <p:spPr>
            <a:xfrm>
              <a:off x="317833" y="139712"/>
              <a:ext cx="2893710" cy="216766"/>
            </a:xfrm>
            <a:prstGeom prst="rect">
              <a:avLst/>
            </a:prstGeom>
          </p:spPr>
          <p:txBody>
            <a:bodyPr lIns="0" tIns="0" rIns="0" bIns="0" rtlCol="0" anchor="t">
              <a:spAutoFit/>
            </a:bodyPr>
            <a:lstStyle/>
            <a:p>
              <a:pPr defTabSz="857250">
                <a:lnSpc>
                  <a:spcPts val="1312"/>
                </a:lnSpc>
                <a:spcBef>
                  <a:spcPct val="0"/>
                </a:spcBef>
              </a:pPr>
              <a:r>
                <a:rPr lang="en-US" sz="937">
                  <a:solidFill>
                    <a:srgbClr val="5941FF"/>
                  </a:solidFill>
                  <a:latin typeface="Times New Roman"/>
                  <a:cs typeface="Times New Roman"/>
                </a:rPr>
                <a:t>Phát hành ứng dụng di động</a:t>
              </a:r>
            </a:p>
          </p:txBody>
        </p:sp>
      </p:grpSp>
      <p:grpSp>
        <p:nvGrpSpPr>
          <p:cNvPr id="77" name="Group 66"/>
          <p:cNvGrpSpPr/>
          <p:nvPr/>
        </p:nvGrpSpPr>
        <p:grpSpPr>
          <a:xfrm>
            <a:off x="-241774" y="-1314910"/>
            <a:ext cx="4615774" cy="696516"/>
            <a:chOff x="0" y="0"/>
            <a:chExt cx="12683253" cy="1913890"/>
          </a:xfrm>
        </p:grpSpPr>
        <p:sp>
          <p:nvSpPr>
            <p:cNvPr id="78" name="Freeform 67"/>
            <p:cNvSpPr/>
            <p:nvPr/>
          </p:nvSpPr>
          <p:spPr>
            <a:xfrm>
              <a:off x="0" y="0"/>
              <a:ext cx="12683253" cy="1913890"/>
            </a:xfrm>
            <a:custGeom>
              <a:avLst/>
              <a:gdLst/>
              <a:ahLst/>
              <a:cxnLst/>
              <a:rect l="l" t="t" r="r" b="b"/>
              <a:pathLst>
                <a:path w="12683253" h="1913890">
                  <a:moveTo>
                    <a:pt x="12683253" y="956945"/>
                  </a:moveTo>
                  <a:cubicBezTo>
                    <a:pt x="12683253" y="1485392"/>
                    <a:pt x="12254881" y="1913890"/>
                    <a:pt x="11726307" y="1913890"/>
                  </a:cubicBezTo>
                  <a:lnTo>
                    <a:pt x="956945" y="1913890"/>
                  </a:lnTo>
                  <a:cubicBezTo>
                    <a:pt x="428371" y="1913890"/>
                    <a:pt x="0" y="1485392"/>
                    <a:pt x="0" y="956945"/>
                  </a:cubicBezTo>
                  <a:cubicBezTo>
                    <a:pt x="0" y="428371"/>
                    <a:pt x="428371" y="0"/>
                    <a:pt x="956945" y="0"/>
                  </a:cubicBezTo>
                  <a:lnTo>
                    <a:pt x="11726307" y="0"/>
                  </a:lnTo>
                  <a:cubicBezTo>
                    <a:pt x="12254755" y="0"/>
                    <a:pt x="12683253" y="428371"/>
                    <a:pt x="12683253" y="956945"/>
                  </a:cubicBezTo>
                  <a:close/>
                </a:path>
              </a:pathLst>
            </a:custGeom>
            <a:solidFill>
              <a:srgbClr val="C8FF16"/>
            </a:solidFill>
          </p:spPr>
          <p:txBody>
            <a:bodyPr/>
            <a:lstStyle/>
            <a:p>
              <a:pPr defTabSz="857250"/>
              <a:endParaRPr lang="en-US" sz="1688">
                <a:solidFill>
                  <a:prstClr val="black"/>
                </a:solidFill>
                <a:latin typeface="Times New Roman"/>
                <a:cs typeface="Times New Roman"/>
              </a:endParaRPr>
            </a:p>
          </p:txBody>
        </p:sp>
      </p:grpSp>
      <p:sp>
        <p:nvSpPr>
          <p:cNvPr id="79" name="TextBox 68"/>
          <p:cNvSpPr txBox="1"/>
          <p:nvPr/>
        </p:nvSpPr>
        <p:spPr>
          <a:xfrm>
            <a:off x="454919" y="-1147509"/>
            <a:ext cx="3254037" cy="375296"/>
          </a:xfrm>
          <a:prstGeom prst="rect">
            <a:avLst/>
          </a:prstGeom>
        </p:spPr>
        <p:txBody>
          <a:bodyPr lIns="0" tIns="0" rIns="0" bIns="0" rtlCol="0" anchor="t">
            <a:spAutoFit/>
          </a:bodyPr>
          <a:lstStyle/>
          <a:p>
            <a:pPr defTabSz="857250">
              <a:lnSpc>
                <a:spcPts val="3235"/>
              </a:lnSpc>
              <a:spcBef>
                <a:spcPct val="0"/>
              </a:spcBef>
            </a:pPr>
            <a:r>
              <a:rPr lang="en-US" sz="2311" spc="87">
                <a:solidFill>
                  <a:srgbClr val="5941FF"/>
                </a:solidFill>
                <a:latin typeface="Times New Roman"/>
                <a:cs typeface="Times New Roman"/>
              </a:rPr>
              <a:t>Thông tin </a:t>
            </a:r>
            <a:r>
              <a:rPr lang="en-US" sz="2311" spc="87" err="1">
                <a:solidFill>
                  <a:srgbClr val="5941FF"/>
                </a:solidFill>
                <a:latin typeface="Times New Roman"/>
                <a:cs typeface="Times New Roman"/>
              </a:rPr>
              <a:t>dự</a:t>
            </a:r>
            <a:r>
              <a:rPr lang="en-US" sz="2311" spc="87">
                <a:solidFill>
                  <a:srgbClr val="5941FF"/>
                </a:solidFill>
                <a:latin typeface="Times New Roman"/>
                <a:cs typeface="Times New Roman"/>
              </a:rPr>
              <a:t> </a:t>
            </a:r>
            <a:r>
              <a:rPr lang="en-US" sz="2311" spc="87" err="1">
                <a:solidFill>
                  <a:srgbClr val="5941FF"/>
                </a:solidFill>
                <a:latin typeface="Times New Roman"/>
                <a:cs typeface="Times New Roman"/>
              </a:rPr>
              <a:t>án</a:t>
            </a:r>
            <a:endParaRPr lang="en-US" sz="2311" spc="87">
              <a:solidFill>
                <a:srgbClr val="5941FF"/>
              </a:solidFill>
              <a:latin typeface="Times New Roman"/>
              <a:cs typeface="Times New Roman"/>
            </a:endParaRPr>
          </a:p>
        </p:txBody>
      </p:sp>
    </p:spTree>
    <p:extLst>
      <p:ext uri="{BB962C8B-B14F-4D97-AF65-F5344CB8AC3E}">
        <p14:creationId xmlns:p14="http://schemas.microsoft.com/office/powerpoint/2010/main" val="35309221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12" name="Rectangle: Rounded Corners 11">
            <a:extLst>
              <a:ext uri="{FF2B5EF4-FFF2-40B4-BE49-F238E27FC236}">
                <a16:creationId xmlns:a16="http://schemas.microsoft.com/office/drawing/2014/main" id="{33E4B3FE-BC7A-913D-6A98-2B023DBEE640}"/>
              </a:ext>
            </a:extLst>
          </p:cNvPr>
          <p:cNvSpPr/>
          <p:nvPr/>
        </p:nvSpPr>
        <p:spPr>
          <a:xfrm>
            <a:off x="1232965"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Giới thiệu nhóm</a:t>
            </a:r>
            <a:endParaRPr lang="en-US" sz="2200" b="1">
              <a:solidFill>
                <a:srgbClr val="316007"/>
              </a:solidFill>
              <a:latin typeface="Times New Roman"/>
              <a:ea typeface="Bellota Text" panose="00000500000000000000" pitchFamily="2" charset="0"/>
              <a:cs typeface="Times New Roman"/>
            </a:endParaRPr>
          </a:p>
        </p:txBody>
      </p:sp>
      <p:sp>
        <p:nvSpPr>
          <p:cNvPr id="2" name="TextBox 1">
            <a:extLst>
              <a:ext uri="{FF2B5EF4-FFF2-40B4-BE49-F238E27FC236}">
                <a16:creationId xmlns:a16="http://schemas.microsoft.com/office/drawing/2014/main" id="{62AB002D-9D2F-5A01-2D32-B42305FEAA42}"/>
              </a:ext>
            </a:extLst>
          </p:cNvPr>
          <p:cNvSpPr txBox="1"/>
          <p:nvPr/>
        </p:nvSpPr>
        <p:spPr>
          <a:xfrm>
            <a:off x="4035821" y="495300"/>
            <a:ext cx="4120359" cy="707886"/>
          </a:xfrm>
          <a:prstGeom prst="rect">
            <a:avLst/>
          </a:prstGeom>
          <a:noFill/>
        </p:spPr>
        <p:txBody>
          <a:bodyPr wrap="none" rtlCol="0">
            <a:spAutoFit/>
          </a:bodyPr>
          <a:lstStyle/>
          <a:p>
            <a:r>
              <a:rPr lang="vi-VN" sz="4000">
                <a:solidFill>
                  <a:srgbClr val="316007"/>
                </a:solidFill>
                <a:latin typeface="Times New Roman"/>
                <a:cs typeface="Times New Roman"/>
              </a:rPr>
              <a:t>Tóm Tắt Nội Dung</a:t>
            </a:r>
            <a:endParaRPr lang="en-US" sz="4000">
              <a:solidFill>
                <a:srgbClr val="316007"/>
              </a:solidFill>
              <a:latin typeface="Times New Roman"/>
              <a:cs typeface="Times New Roman"/>
            </a:endParaRPr>
          </a:p>
        </p:txBody>
      </p:sp>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3" name="Rectangle: Rounded Corners 12">
            <a:extLst>
              <a:ext uri="{FF2B5EF4-FFF2-40B4-BE49-F238E27FC236}">
                <a16:creationId xmlns:a16="http://schemas.microsoft.com/office/drawing/2014/main" id="{2C31F89F-DEBF-49A1-FA21-2E8ACCE83670}"/>
              </a:ext>
            </a:extLst>
          </p:cNvPr>
          <p:cNvSpPr/>
          <p:nvPr/>
        </p:nvSpPr>
        <p:spPr>
          <a:xfrm>
            <a:off x="6683590"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Kết quả, kết luận </a:t>
            </a:r>
            <a:endParaRPr lang="en-US" sz="2200" b="1">
              <a:solidFill>
                <a:srgbClr val="316007"/>
              </a:solidFill>
              <a:latin typeface="Times New Roman"/>
              <a:ea typeface="Bellota Text" panose="00000500000000000000" pitchFamily="2" charset="0"/>
              <a:cs typeface="Times New Roman"/>
            </a:endParaRPr>
          </a:p>
        </p:txBody>
      </p:sp>
      <p:sp>
        <p:nvSpPr>
          <p:cNvPr id="14" name="Rectangle: Rounded Corners 13">
            <a:extLst>
              <a:ext uri="{FF2B5EF4-FFF2-40B4-BE49-F238E27FC236}">
                <a16:creationId xmlns:a16="http://schemas.microsoft.com/office/drawing/2014/main" id="{380AA870-24B5-14D0-41C3-B88AC697F44D}"/>
              </a:ext>
            </a:extLst>
          </p:cNvPr>
          <p:cNvSpPr/>
          <p:nvPr/>
        </p:nvSpPr>
        <p:spPr>
          <a:xfrm>
            <a:off x="2745763" y="4881718"/>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Triển khai đề xuất</a:t>
            </a:r>
            <a:endParaRPr lang="en-US" sz="2200" b="1">
              <a:solidFill>
                <a:srgbClr val="316007"/>
              </a:solidFill>
              <a:latin typeface="Times New Roman"/>
              <a:ea typeface="Bellota Text" panose="00000500000000000000" pitchFamily="2" charset="0"/>
              <a:cs typeface="Times New Roman"/>
            </a:endParaRPr>
          </a:p>
        </p:txBody>
      </p:sp>
      <p:sp>
        <p:nvSpPr>
          <p:cNvPr id="15" name="Rectangle: Rounded Corners 14">
            <a:extLst>
              <a:ext uri="{FF2B5EF4-FFF2-40B4-BE49-F238E27FC236}">
                <a16:creationId xmlns:a16="http://schemas.microsoft.com/office/drawing/2014/main" id="{818A697B-7023-A52D-B9E5-CD2D52D7A35A}"/>
              </a:ext>
            </a:extLst>
          </p:cNvPr>
          <p:cNvSpPr/>
          <p:nvPr/>
        </p:nvSpPr>
        <p:spPr>
          <a:xfrm>
            <a:off x="8644627" y="1835584"/>
            <a:ext cx="244169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Đặt Vấn đề</a:t>
            </a:r>
            <a:endParaRPr lang="en-US" sz="2200" b="1">
              <a:solidFill>
                <a:srgbClr val="316007"/>
              </a:solidFill>
              <a:latin typeface="Times New Roman"/>
              <a:ea typeface="Bellota Text" panose="00000500000000000000" pitchFamily="2" charset="0"/>
              <a:cs typeface="Times New Roman"/>
            </a:endParaRPr>
          </a:p>
        </p:txBody>
      </p:sp>
      <p:sp>
        <p:nvSpPr>
          <p:cNvPr id="16" name="Rectangle: Rounded Corners 15">
            <a:extLst>
              <a:ext uri="{FF2B5EF4-FFF2-40B4-BE49-F238E27FC236}">
                <a16:creationId xmlns:a16="http://schemas.microsoft.com/office/drawing/2014/main" id="{F90B543F-C68F-CCB7-04A7-32A4661BA11D}"/>
              </a:ext>
            </a:extLst>
          </p:cNvPr>
          <p:cNvSpPr/>
          <p:nvPr/>
        </p:nvSpPr>
        <p:spPr>
          <a:xfrm>
            <a:off x="4780338" y="1835584"/>
            <a:ext cx="2631324"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Thông tin dự án</a:t>
            </a:r>
            <a:endParaRPr lang="en-US" sz="2200" b="1">
              <a:solidFill>
                <a:srgbClr val="316007"/>
              </a:solidFill>
              <a:latin typeface="Times New Roman"/>
              <a:ea typeface="Bellota Text" panose="00000500000000000000" pitchFamily="2" charset="0"/>
              <a:cs typeface="Times New Roman"/>
            </a:endParaRPr>
          </a:p>
        </p:txBody>
      </p:sp>
      <p:sp>
        <p:nvSpPr>
          <p:cNvPr id="18" name="Rectangle: Rounded Corners 17">
            <a:extLst>
              <a:ext uri="{FF2B5EF4-FFF2-40B4-BE49-F238E27FC236}">
                <a16:creationId xmlns:a16="http://schemas.microsoft.com/office/drawing/2014/main" id="{59237313-9AAD-6FB8-C7E4-94A2197C8379}"/>
              </a:ext>
            </a:extLst>
          </p:cNvPr>
          <p:cNvSpPr/>
          <p:nvPr/>
        </p:nvSpPr>
        <p:spPr>
          <a:xfrm>
            <a:off x="6683590"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Thực trạng vấn đề</a:t>
            </a:r>
            <a:endParaRPr lang="en-US" sz="2200" b="1">
              <a:solidFill>
                <a:srgbClr val="316007"/>
              </a:solidFill>
              <a:latin typeface="Times New Roman"/>
              <a:ea typeface="Bellota Text" panose="00000500000000000000" pitchFamily="2" charset="0"/>
              <a:cs typeface="Times New Roman"/>
            </a:endParaRPr>
          </a:p>
        </p:txBody>
      </p:sp>
      <p:sp>
        <p:nvSpPr>
          <p:cNvPr id="19" name="Rectangle: Rounded Corners 18">
            <a:extLst>
              <a:ext uri="{FF2B5EF4-FFF2-40B4-BE49-F238E27FC236}">
                <a16:creationId xmlns:a16="http://schemas.microsoft.com/office/drawing/2014/main" id="{1E033F78-19F1-CA32-4C48-DB30D78A6B85}"/>
              </a:ext>
            </a:extLst>
          </p:cNvPr>
          <p:cNvSpPr/>
          <p:nvPr/>
        </p:nvSpPr>
        <p:spPr>
          <a:xfrm>
            <a:off x="2745763" y="3468362"/>
            <a:ext cx="2945179" cy="561536"/>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200" b="1">
                <a:solidFill>
                  <a:srgbClr val="316007"/>
                </a:solidFill>
                <a:latin typeface="Times New Roman"/>
                <a:ea typeface="Bellota Text" panose="00000500000000000000" pitchFamily="2" charset="0"/>
                <a:cs typeface="Times New Roman"/>
              </a:rPr>
              <a:t>Kiến thức liên quan</a:t>
            </a:r>
            <a:endParaRPr lang="en-US" sz="2200" b="1">
              <a:solidFill>
                <a:srgbClr val="316007"/>
              </a:solidFill>
              <a:latin typeface="Times New Roman"/>
              <a:ea typeface="Bellota Text" panose="00000500000000000000" pitchFamily="2" charset="0"/>
              <a:cs typeface="Times New Roman"/>
            </a:endParaRPr>
          </a:p>
        </p:txBody>
      </p:sp>
    </p:spTree>
    <p:extLst>
      <p:ext uri="{BB962C8B-B14F-4D97-AF65-F5344CB8AC3E}">
        <p14:creationId xmlns:p14="http://schemas.microsoft.com/office/powerpoint/2010/main" val="2305386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6DE"/>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D0AB894-5976-B925-AAD8-1C6179378CCA}"/>
              </a:ext>
            </a:extLst>
          </p:cNvPr>
          <p:cNvPicPr>
            <a:picLocks noChangeAspect="1"/>
          </p:cNvPicPr>
          <p:nvPr/>
        </p:nvPicPr>
        <p:blipFill>
          <a:blip r:embed="rId2"/>
          <a:stretch>
            <a:fillRect/>
          </a:stretch>
        </p:blipFill>
        <p:spPr>
          <a:xfrm>
            <a:off x="0" y="1390"/>
            <a:ext cx="12192000" cy="6855220"/>
          </a:xfrm>
          <a:prstGeom prst="rect">
            <a:avLst/>
          </a:prstGeom>
        </p:spPr>
      </p:pic>
      <p:sp>
        <p:nvSpPr>
          <p:cNvPr id="3" name="Google Shape;1741;p42">
            <a:hlinkClick r:id="" action="ppaction://hlinkshowjump?jump=nextslide"/>
            <a:extLst>
              <a:ext uri="{FF2B5EF4-FFF2-40B4-BE49-F238E27FC236}">
                <a16:creationId xmlns:a16="http://schemas.microsoft.com/office/drawing/2014/main" id="{3D3924BA-6D36-C391-82B5-1BC22A27A98E}"/>
              </a:ext>
            </a:extLst>
          </p:cNvPr>
          <p:cNvSpPr/>
          <p:nvPr/>
        </p:nvSpPr>
        <p:spPr>
          <a:xfrm rot="5400000" flipH="1">
            <a:off x="11238975"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4" name="Google Shape;1740;p42">
            <a:hlinkClick r:id="" action="ppaction://hlinkshowjump?jump=previousslide"/>
            <a:extLst>
              <a:ext uri="{FF2B5EF4-FFF2-40B4-BE49-F238E27FC236}">
                <a16:creationId xmlns:a16="http://schemas.microsoft.com/office/drawing/2014/main" id="{9053F9DE-7061-8777-4F53-0A54F03DDACC}"/>
              </a:ext>
            </a:extLst>
          </p:cNvPr>
          <p:cNvSpPr/>
          <p:nvPr/>
        </p:nvSpPr>
        <p:spPr>
          <a:xfrm rot="-5400000">
            <a:off x="600500" y="564993"/>
            <a:ext cx="304800" cy="263700"/>
          </a:xfrm>
          <a:prstGeom prst="triangle">
            <a:avLst>
              <a:gd name="adj" fmla="val 50000"/>
            </a:avLst>
          </a:prstGeom>
          <a:solidFill>
            <a:srgbClr val="C7D830"/>
          </a:solidFill>
          <a:ln>
            <a:noFill/>
          </a:ln>
          <a:effectLst>
            <a:outerShdw dist="38100" dir="5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6" name="Google Shape;1908;p57">
            <a:extLst>
              <a:ext uri="{FF2B5EF4-FFF2-40B4-BE49-F238E27FC236}">
                <a16:creationId xmlns:a16="http://schemas.microsoft.com/office/drawing/2014/main" id="{A40CC9D3-E954-EEDE-FB0C-96EB5C8DF9B1}"/>
              </a:ext>
            </a:extLst>
          </p:cNvPr>
          <p:cNvSpPr/>
          <p:nvPr/>
        </p:nvSpPr>
        <p:spPr>
          <a:xfrm>
            <a:off x="1402256" y="1631950"/>
            <a:ext cx="9387487" cy="4697911"/>
          </a:xfrm>
          <a:prstGeom prst="roundRect">
            <a:avLst>
              <a:gd name="adj" fmla="val 8480"/>
            </a:avLst>
          </a:prstGeom>
          <a:solidFill>
            <a:srgbClr val="FFF6DE"/>
          </a:solidFill>
          <a:ln w="9525" cap="flat" cmpd="sng">
            <a:solidFill>
              <a:srgbClr val="9EB40B"/>
            </a:solidFill>
            <a:prstDash val="solid"/>
            <a:round/>
            <a:headEnd type="none" w="sm" len="sm"/>
            <a:tailEnd type="none" w="sm" len="sm"/>
          </a:ln>
          <a:effectLst>
            <a:outerShdw dist="28575" dir="2400000" algn="bl" rotWithShape="0">
              <a:srgbClr val="316007"/>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Times New Roman"/>
              <a:cs typeface="Times New Roman"/>
              <a:sym typeface="Arial"/>
            </a:endParaRPr>
          </a:p>
        </p:txBody>
      </p:sp>
      <p:sp>
        <p:nvSpPr>
          <p:cNvPr id="10" name="TextBox 9">
            <a:extLst>
              <a:ext uri="{FF2B5EF4-FFF2-40B4-BE49-F238E27FC236}">
                <a16:creationId xmlns:a16="http://schemas.microsoft.com/office/drawing/2014/main" id="{95A06EBD-3DDB-9AF4-BA6B-448FEEAAEDDD}"/>
              </a:ext>
            </a:extLst>
          </p:cNvPr>
          <p:cNvSpPr txBox="1"/>
          <p:nvPr/>
        </p:nvSpPr>
        <p:spPr>
          <a:xfrm>
            <a:off x="4567377" y="1722231"/>
            <a:ext cx="3057247" cy="584775"/>
          </a:xfrm>
          <a:prstGeom prst="rect">
            <a:avLst/>
          </a:prstGeom>
          <a:noFill/>
        </p:spPr>
        <p:txBody>
          <a:bodyPr wrap="none" rtlCol="0">
            <a:spAutoFit/>
          </a:bodyPr>
          <a:lstStyle/>
          <a:p>
            <a:r>
              <a:rPr lang="vi-VN" sz="3200">
                <a:solidFill>
                  <a:srgbClr val="316007"/>
                </a:solidFill>
                <a:latin typeface="Times New Roman"/>
                <a:cs typeface="Times New Roman"/>
              </a:rPr>
              <a:t>Lý do chọn đề tài</a:t>
            </a:r>
            <a:endParaRPr lang="en-US" sz="3200">
              <a:solidFill>
                <a:srgbClr val="316007"/>
              </a:solidFill>
              <a:latin typeface="Times New Roman"/>
              <a:cs typeface="Times New Roman"/>
            </a:endParaRPr>
          </a:p>
        </p:txBody>
      </p:sp>
      <p:sp>
        <p:nvSpPr>
          <p:cNvPr id="8" name="Rectangle: Rounded Corners 7">
            <a:extLst>
              <a:ext uri="{FF2B5EF4-FFF2-40B4-BE49-F238E27FC236}">
                <a16:creationId xmlns:a16="http://schemas.microsoft.com/office/drawing/2014/main" id="{DBCB6B9B-DA22-175B-F82E-92F39801A14B}"/>
              </a:ext>
            </a:extLst>
          </p:cNvPr>
          <p:cNvSpPr/>
          <p:nvPr/>
        </p:nvSpPr>
        <p:spPr>
          <a:xfrm>
            <a:off x="4210253" y="274139"/>
            <a:ext cx="3676045" cy="845408"/>
          </a:xfrm>
          <a:prstGeom prst="roundRect">
            <a:avLst>
              <a:gd name="adj" fmla="val 50000"/>
            </a:avLst>
          </a:prstGeom>
          <a:solidFill>
            <a:srgbClr val="C7D830"/>
          </a:solidFill>
          <a:ln>
            <a:noFill/>
          </a:ln>
          <a:effectLst>
            <a:outerShdw blurRad="50800" dist="38100" dir="2700000" sx="96000" sy="96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solidFill>
                  <a:srgbClr val="316007"/>
                </a:solidFill>
                <a:latin typeface="Times New Roman"/>
                <a:ea typeface="Bellota Text" panose="00000500000000000000" pitchFamily="2" charset="0"/>
                <a:cs typeface="Times New Roman"/>
              </a:rPr>
              <a:t>Đặt Vấn đề</a:t>
            </a:r>
            <a:endParaRPr lang="en-US" sz="2800" b="1">
              <a:solidFill>
                <a:srgbClr val="316007"/>
              </a:solidFill>
              <a:latin typeface="Times New Roman"/>
              <a:ea typeface="Bellota Text" panose="00000500000000000000" pitchFamily="2" charset="0"/>
              <a:cs typeface="Times New Roman"/>
            </a:endParaRPr>
          </a:p>
        </p:txBody>
      </p:sp>
      <p:grpSp>
        <p:nvGrpSpPr>
          <p:cNvPr id="16" name="Group 15">
            <a:extLst>
              <a:ext uri="{FF2B5EF4-FFF2-40B4-BE49-F238E27FC236}">
                <a16:creationId xmlns:a16="http://schemas.microsoft.com/office/drawing/2014/main" id="{D03B1FBB-3CA6-6547-46BE-B1183EC8C22B}"/>
              </a:ext>
            </a:extLst>
          </p:cNvPr>
          <p:cNvGrpSpPr/>
          <p:nvPr/>
        </p:nvGrpSpPr>
        <p:grpSpPr>
          <a:xfrm>
            <a:off x="-5454655" y="2819409"/>
            <a:ext cx="2766234" cy="2533093"/>
            <a:chOff x="4751788" y="2819409"/>
            <a:chExt cx="2766234" cy="2533093"/>
          </a:xfrm>
        </p:grpSpPr>
        <p:sp>
          <p:nvSpPr>
            <p:cNvPr id="26" name="Rectangle: Rounded Corners 25">
              <a:extLst>
                <a:ext uri="{FF2B5EF4-FFF2-40B4-BE49-F238E27FC236}">
                  <a16:creationId xmlns:a16="http://schemas.microsoft.com/office/drawing/2014/main" id="{C2F3FD13-833C-9CDE-0E3A-094CA87D67E4}"/>
                </a:ext>
              </a:extLst>
            </p:cNvPr>
            <p:cNvSpPr/>
            <p:nvPr/>
          </p:nvSpPr>
          <p:spPr>
            <a:xfrm>
              <a:off x="4751788" y="2819409"/>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8" name="TextBox 27">
              <a:extLst>
                <a:ext uri="{FF2B5EF4-FFF2-40B4-BE49-F238E27FC236}">
                  <a16:creationId xmlns:a16="http://schemas.microsoft.com/office/drawing/2014/main" id="{B4B57FAC-415E-EDE2-BE7C-F21C14272AE0}"/>
                </a:ext>
              </a:extLst>
            </p:cNvPr>
            <p:cNvSpPr txBox="1"/>
            <p:nvPr/>
          </p:nvSpPr>
          <p:spPr>
            <a:xfrm>
              <a:off x="4819847" y="3310392"/>
              <a:ext cx="2698175" cy="1938992"/>
            </a:xfrm>
            <a:prstGeom prst="rect">
              <a:avLst/>
            </a:prstGeom>
            <a:noFill/>
          </p:spPr>
          <p:txBody>
            <a:bodyPr wrap="square" lIns="91440" tIns="45720" rIns="91440" bIns="45720" rtlCol="0" anchor="t">
              <a:spAutoFit/>
            </a:bodyPr>
            <a:lstStyle/>
            <a:p>
              <a:r>
                <a:rPr lang="vi-VN" sz="2000">
                  <a:solidFill>
                    <a:schemeClr val="bg1"/>
                  </a:solidFill>
                  <a:latin typeface="Times New Roman"/>
                  <a:cs typeface="Times New Roman"/>
                </a:rPr>
                <a:t>Nhu cầu trích xuất thông tin từ hình ảnh ngày càng tăng do sự phổ biến của các sự kiện và thông báo dạng hình ảnh.</a:t>
              </a:r>
            </a:p>
          </p:txBody>
        </p:sp>
      </p:grpSp>
      <p:grpSp>
        <p:nvGrpSpPr>
          <p:cNvPr id="18" name="Group 17">
            <a:extLst>
              <a:ext uri="{FF2B5EF4-FFF2-40B4-BE49-F238E27FC236}">
                <a16:creationId xmlns:a16="http://schemas.microsoft.com/office/drawing/2014/main" id="{1512CDAA-3DF2-AA5A-EEB3-567FAB889FA4}"/>
              </a:ext>
            </a:extLst>
          </p:cNvPr>
          <p:cNvGrpSpPr/>
          <p:nvPr/>
        </p:nvGrpSpPr>
        <p:grpSpPr>
          <a:xfrm>
            <a:off x="-2732204" y="2819409"/>
            <a:ext cx="2775988" cy="2533093"/>
            <a:chOff x="7837514" y="2819409"/>
            <a:chExt cx="2775988" cy="2533093"/>
          </a:xfrm>
        </p:grpSpPr>
        <p:sp>
          <p:nvSpPr>
            <p:cNvPr id="27" name="Rectangle: Rounded Corners 26">
              <a:extLst>
                <a:ext uri="{FF2B5EF4-FFF2-40B4-BE49-F238E27FC236}">
                  <a16:creationId xmlns:a16="http://schemas.microsoft.com/office/drawing/2014/main" id="{D3BFA6CF-6392-7623-06E4-0FB2565D019B}"/>
                </a:ext>
              </a:extLst>
            </p:cNvPr>
            <p:cNvSpPr/>
            <p:nvPr/>
          </p:nvSpPr>
          <p:spPr>
            <a:xfrm>
              <a:off x="7837514" y="2819409"/>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a:cs typeface="Times New Roman"/>
              </a:endParaRPr>
            </a:p>
          </p:txBody>
        </p:sp>
        <p:sp>
          <p:nvSpPr>
            <p:cNvPr id="29" name="TextBox 28">
              <a:extLst>
                <a:ext uri="{FF2B5EF4-FFF2-40B4-BE49-F238E27FC236}">
                  <a16:creationId xmlns:a16="http://schemas.microsoft.com/office/drawing/2014/main" id="{83748E83-994F-3544-4A05-8F4B428A22DB}"/>
                </a:ext>
              </a:extLst>
            </p:cNvPr>
            <p:cNvSpPr txBox="1"/>
            <p:nvPr/>
          </p:nvSpPr>
          <p:spPr>
            <a:xfrm>
              <a:off x="7915327" y="3310392"/>
              <a:ext cx="2698175" cy="1015663"/>
            </a:xfrm>
            <a:prstGeom prst="rect">
              <a:avLst/>
            </a:prstGeom>
            <a:noFill/>
          </p:spPr>
          <p:txBody>
            <a:bodyPr wrap="square" lIns="91440" tIns="45720" rIns="91440" bIns="45720" rtlCol="0" anchor="t">
              <a:spAutoFit/>
            </a:bodyPr>
            <a:lstStyle/>
            <a:p>
              <a:r>
                <a:rPr lang="vi-VN" sz="2000">
                  <a:solidFill>
                    <a:schemeClr val="bg1"/>
                  </a:solidFill>
                  <a:latin typeface="Times New Roman"/>
                  <a:cs typeface="Times New Roman"/>
                </a:rPr>
                <a:t>Việc tạo </a:t>
              </a:r>
              <a:r>
                <a:rPr lang="vi-VN" sz="2000" err="1">
                  <a:solidFill>
                    <a:schemeClr val="bg1"/>
                  </a:solidFill>
                  <a:latin typeface="Times New Roman"/>
                  <a:cs typeface="Times New Roman"/>
                </a:rPr>
                <a:t>reminder</a:t>
              </a:r>
              <a:r>
                <a:rPr lang="vi-VN" sz="2000">
                  <a:solidFill>
                    <a:schemeClr val="bg1"/>
                  </a:solidFill>
                  <a:latin typeface="Times New Roman"/>
                  <a:cs typeface="Times New Roman"/>
                </a:rPr>
                <a:t> tự động từ hình ảnh giúp tiết kiệm thời gian.</a:t>
              </a:r>
            </a:p>
          </p:txBody>
        </p:sp>
      </p:grpSp>
      <p:grpSp>
        <p:nvGrpSpPr>
          <p:cNvPr id="2" name="Group 1">
            <a:extLst>
              <a:ext uri="{FF2B5EF4-FFF2-40B4-BE49-F238E27FC236}">
                <a16:creationId xmlns:a16="http://schemas.microsoft.com/office/drawing/2014/main" id="{8E34B8AB-F621-A9DB-1784-390D54C35B1D}"/>
              </a:ext>
            </a:extLst>
          </p:cNvPr>
          <p:cNvGrpSpPr/>
          <p:nvPr/>
        </p:nvGrpSpPr>
        <p:grpSpPr>
          <a:xfrm>
            <a:off x="-8196244" y="2819409"/>
            <a:ext cx="2766234" cy="2533093"/>
            <a:chOff x="1666062" y="2819409"/>
            <a:chExt cx="2766234" cy="2533093"/>
          </a:xfrm>
        </p:grpSpPr>
        <p:sp>
          <p:nvSpPr>
            <p:cNvPr id="5" name="Rectangle: Rounded Corners 4">
              <a:extLst>
                <a:ext uri="{FF2B5EF4-FFF2-40B4-BE49-F238E27FC236}">
                  <a16:creationId xmlns:a16="http://schemas.microsoft.com/office/drawing/2014/main" id="{FB8B9370-A28F-EA69-6CCA-903832A98618}"/>
                </a:ext>
              </a:extLst>
            </p:cNvPr>
            <p:cNvSpPr/>
            <p:nvPr/>
          </p:nvSpPr>
          <p:spPr>
            <a:xfrm>
              <a:off x="1666062" y="2819409"/>
              <a:ext cx="2688421" cy="2533093"/>
            </a:xfrm>
            <a:prstGeom prst="roundRect">
              <a:avLst/>
            </a:prstGeom>
            <a:solidFill>
              <a:srgbClr val="4E980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latin typeface="Times New Roman"/>
                <a:cs typeface="Times New Roman"/>
              </a:endParaRPr>
            </a:p>
          </p:txBody>
        </p:sp>
        <p:sp>
          <p:nvSpPr>
            <p:cNvPr id="7" name="TextBox 6">
              <a:extLst>
                <a:ext uri="{FF2B5EF4-FFF2-40B4-BE49-F238E27FC236}">
                  <a16:creationId xmlns:a16="http://schemas.microsoft.com/office/drawing/2014/main" id="{01091FA4-20D7-E87F-2F1C-88710CBC6079}"/>
                </a:ext>
              </a:extLst>
            </p:cNvPr>
            <p:cNvSpPr txBox="1"/>
            <p:nvPr/>
          </p:nvSpPr>
          <p:spPr>
            <a:xfrm>
              <a:off x="1743875" y="3310392"/>
              <a:ext cx="2688421" cy="1323439"/>
            </a:xfrm>
            <a:prstGeom prst="rect">
              <a:avLst/>
            </a:prstGeom>
            <a:noFill/>
          </p:spPr>
          <p:txBody>
            <a:bodyPr wrap="square" rtlCol="0">
              <a:spAutoFit/>
            </a:bodyPr>
            <a:lstStyle/>
            <a:p>
              <a:r>
                <a:rPr lang="vi-VN" sz="2000">
                  <a:solidFill>
                    <a:schemeClr val="bg1"/>
                  </a:solidFill>
                  <a:latin typeface="Times New Roman"/>
                  <a:cs typeface="Times New Roman"/>
                </a:rPr>
                <a:t>Ngày càng nhiều người sử dụng smartphone để </a:t>
              </a:r>
            </a:p>
            <a:p>
              <a:r>
                <a:rPr lang="vi-VN" sz="2000">
                  <a:solidFill>
                    <a:schemeClr val="bg1"/>
                  </a:solidFill>
                  <a:latin typeface="Times New Roman"/>
                  <a:cs typeface="Times New Roman"/>
                </a:rPr>
                <a:t>quản lý công việc và nhắc nhở hàng ngày.</a:t>
              </a:r>
            </a:p>
          </p:txBody>
        </p:sp>
      </p:grpSp>
    </p:spTree>
    <p:extLst>
      <p:ext uri="{BB962C8B-B14F-4D97-AF65-F5344CB8AC3E}">
        <p14:creationId xmlns:p14="http://schemas.microsoft.com/office/powerpoint/2010/main" val="19137396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childTnLst>
                          </p:cTn>
                        </p:par>
                        <p:par>
                          <p:cTn id="8" fill="hold">
                            <p:stCondLst>
                              <p:cond delay="100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2094</Words>
  <Application>Microsoft Office PowerPoint</Application>
  <PresentationFormat>Widescreen</PresentationFormat>
  <Paragraphs>372</Paragraphs>
  <Slides>52</Slides>
  <Notes>21</Notes>
  <HiddenSlides>2</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Aptos</vt:lpstr>
      <vt:lpstr>Aptos Display</vt:lpstr>
      <vt:lpstr>Arial</vt:lpstr>
      <vt:lpstr>Arial,Sans-Serif</vt:lpstr>
      <vt:lpstr>Calibri</vt:lpstr>
      <vt:lpstr>Courier New</vt:lpstr>
      <vt:lpstr>Courier New,monospace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 Ngoc Sang 20203557</dc:creator>
  <cp:lastModifiedBy>Do Ngoc Sang 20203557</cp:lastModifiedBy>
  <cp:revision>1</cp:revision>
  <dcterms:created xsi:type="dcterms:W3CDTF">2024-05-24T02:23:06Z</dcterms:created>
  <dcterms:modified xsi:type="dcterms:W3CDTF">2024-05-29T03:25:26Z</dcterms:modified>
</cp:coreProperties>
</file>